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47"/>
  </p:notesMasterIdLst>
  <p:handoutMasterIdLst>
    <p:handoutMasterId r:id="rId48"/>
  </p:handoutMasterIdLst>
  <p:sldIdLst>
    <p:sldId id="257" r:id="rId3"/>
    <p:sldId id="797" r:id="rId4"/>
    <p:sldId id="801" r:id="rId5"/>
    <p:sldId id="829" r:id="rId6"/>
    <p:sldId id="830" r:id="rId7"/>
    <p:sldId id="831" r:id="rId8"/>
    <p:sldId id="832" r:id="rId9"/>
    <p:sldId id="833" r:id="rId10"/>
    <p:sldId id="835" r:id="rId11"/>
    <p:sldId id="834" r:id="rId12"/>
    <p:sldId id="840" r:id="rId13"/>
    <p:sldId id="842" r:id="rId14"/>
    <p:sldId id="843" r:id="rId15"/>
    <p:sldId id="841" r:id="rId16"/>
    <p:sldId id="844" r:id="rId17"/>
    <p:sldId id="845" r:id="rId18"/>
    <p:sldId id="846" r:id="rId19"/>
    <p:sldId id="847" r:id="rId20"/>
    <p:sldId id="848" r:id="rId21"/>
    <p:sldId id="849" r:id="rId22"/>
    <p:sldId id="850" r:id="rId23"/>
    <p:sldId id="836" r:id="rId24"/>
    <p:sldId id="851" r:id="rId25"/>
    <p:sldId id="852" r:id="rId26"/>
    <p:sldId id="853" r:id="rId27"/>
    <p:sldId id="854" r:id="rId28"/>
    <p:sldId id="855" r:id="rId29"/>
    <p:sldId id="856" r:id="rId30"/>
    <p:sldId id="857" r:id="rId31"/>
    <p:sldId id="858" r:id="rId32"/>
    <p:sldId id="837" r:id="rId33"/>
    <p:sldId id="859" r:id="rId34"/>
    <p:sldId id="860" r:id="rId35"/>
    <p:sldId id="861" r:id="rId36"/>
    <p:sldId id="862" r:id="rId37"/>
    <p:sldId id="863" r:id="rId38"/>
    <p:sldId id="864" r:id="rId39"/>
    <p:sldId id="865" r:id="rId40"/>
    <p:sldId id="866" r:id="rId41"/>
    <p:sldId id="838" r:id="rId42"/>
    <p:sldId id="867" r:id="rId43"/>
    <p:sldId id="839" r:id="rId44"/>
    <p:sldId id="868" r:id="rId45"/>
    <p:sldId id="769" r:id="rId46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an" initials="ZS" lastIdx="3" clrIdx="0"/>
  <p:cmAuthor id="2" name="Wang Jiamin" initials="W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5F0"/>
    <a:srgbClr val="923004"/>
    <a:srgbClr val="DE602E"/>
    <a:srgbClr val="FFFFFF"/>
    <a:srgbClr val="6F92CB"/>
    <a:srgbClr val="6762C6"/>
    <a:srgbClr val="846ABE"/>
    <a:srgbClr val="7280C4"/>
    <a:srgbClr val="766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0449" autoAdjust="0"/>
  </p:normalViewPr>
  <p:slideViewPr>
    <p:cSldViewPr snapToGrid="0">
      <p:cViewPr varScale="1">
        <p:scale>
          <a:sx n="71" d="100"/>
          <a:sy n="71" d="100"/>
        </p:scale>
        <p:origin x="78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B8A1BFE9-C306-4BC2-8FB0-AA36EFB2ABB2}"/>
    <pc:docChg chg="modSld">
      <pc:chgData name="Duan Shihong" userId="0e40ecc899efa77d" providerId="LiveId" clId="{B8A1BFE9-C306-4BC2-8FB0-AA36EFB2ABB2}" dt="2023-05-06T15:36:41.303" v="91" actId="20577"/>
      <pc:docMkLst>
        <pc:docMk/>
      </pc:docMkLst>
      <pc:sldChg chg="modSp mod">
        <pc:chgData name="Duan Shihong" userId="0e40ecc899efa77d" providerId="LiveId" clId="{B8A1BFE9-C306-4BC2-8FB0-AA36EFB2ABB2}" dt="2023-05-06T15:36:41.303" v="91" actId="20577"/>
        <pc:sldMkLst>
          <pc:docMk/>
          <pc:sldMk cId="2655638099" sldId="828"/>
        </pc:sldMkLst>
        <pc:spChg chg="mod">
          <ac:chgData name="Duan Shihong" userId="0e40ecc899efa77d" providerId="LiveId" clId="{B8A1BFE9-C306-4BC2-8FB0-AA36EFB2ABB2}" dt="2023-05-06T15:36:41.303" v="91" actId="20577"/>
          <ac:spMkLst>
            <pc:docMk/>
            <pc:sldMk cId="2655638099" sldId="828"/>
            <ac:spMk id="6" creationId="{00000000-0000-0000-0000-000000000000}"/>
          </ac:spMkLst>
        </pc:spChg>
      </pc:sldChg>
    </pc:docChg>
  </pc:docChgLst>
  <pc:docChgLst>
    <pc:chgData name="Duan Shihong" userId="0e40ecc899efa77d" providerId="LiveId" clId="{ED40A8CB-5B0D-4CE8-A548-C8DBB060AE93}"/>
    <pc:docChg chg="undo custSel addSld delSld modSld">
      <pc:chgData name="Duan Shihong" userId="0e40ecc899efa77d" providerId="LiveId" clId="{ED40A8CB-5B0D-4CE8-A548-C8DBB060AE93}" dt="2023-05-06T13:26:09.473" v="1901"/>
      <pc:docMkLst>
        <pc:docMk/>
      </pc:docMkLst>
      <pc:sldChg chg="addSp modSp mod modNotesTx">
        <pc:chgData name="Duan Shihong" userId="0e40ecc899efa77d" providerId="LiveId" clId="{ED40A8CB-5B0D-4CE8-A548-C8DBB060AE93}" dt="2023-05-06T08:24:51.237" v="255" actId="207"/>
        <pc:sldMkLst>
          <pc:docMk/>
          <pc:sldMk cId="0" sldId="257"/>
        </pc:sldMkLst>
        <pc:spChg chg="add mod">
          <ac:chgData name="Duan Shihong" userId="0e40ecc899efa77d" providerId="LiveId" clId="{ED40A8CB-5B0D-4CE8-A548-C8DBB060AE93}" dt="2023-05-06T08:24:51.237" v="255" actId="207"/>
          <ac:spMkLst>
            <pc:docMk/>
            <pc:sldMk cId="0" sldId="257"/>
            <ac:spMk id="4" creationId="{B861ACF2-D418-CF2F-2298-5FD05F926165}"/>
          </ac:spMkLst>
        </pc:spChg>
        <pc:spChg chg="mod">
          <ac:chgData name="Duan Shihong" userId="0e40ecc899efa77d" providerId="LiveId" clId="{ED40A8CB-5B0D-4CE8-A548-C8DBB060AE93}" dt="2023-05-06T08:11:07.938" v="38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24:42.485" v="254" actId="1076"/>
          <ac:spMkLst>
            <pc:docMk/>
            <pc:sldMk cId="0" sldId="257"/>
            <ac:spMk id="9" creationId="{00000000-0000-0000-0000-000000000000}"/>
          </ac:spMkLst>
        </pc:spChg>
      </pc:sldChg>
      <pc:sldChg chg="addSp delSp modSp mod modNotesTx">
        <pc:chgData name="Duan Shihong" userId="0e40ecc899efa77d" providerId="LiveId" clId="{ED40A8CB-5B0D-4CE8-A548-C8DBB060AE93}" dt="2023-05-06T08:34:14.813" v="588" actId="1582"/>
        <pc:sldMkLst>
          <pc:docMk/>
          <pc:sldMk cId="0" sldId="797"/>
        </pc:sldMkLst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2" creationId="{E4BABB40-3B6B-1120-D3E3-30DCE172B9EC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4" creationId="{BB55803A-1812-CAFE-A809-7B08447780E9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5" creationId="{AA003DAA-3B1C-BF73-4C0F-6AD9DAF68585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" creationId="{9D872EF8-8EDF-1AAB-7FC7-21221775ABE1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9" creationId="{1CD13DFC-4152-5584-51CB-00A283DCCCC0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10" creationId="{C64938C6-ECFA-3731-6FA1-E6FF7FF47CC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1" creationId="{D7897EE3-33C0-141D-45E8-94E543AD5EF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2" creationId="{B1E04389-4859-3A65-7FE8-7F98384564E3}"/>
          </ac:spMkLst>
        </pc:spChg>
        <pc:spChg chg="add mod">
          <ac:chgData name="Duan Shihong" userId="0e40ecc899efa77d" providerId="LiveId" clId="{ED40A8CB-5B0D-4CE8-A548-C8DBB060AE93}" dt="2023-05-06T08:34:14.813" v="588" actId="1582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ED40A8CB-5B0D-4CE8-A548-C8DBB060AE93}" dt="2023-05-06T08:32:04.175" v="468" actId="1076"/>
          <ac:spMkLst>
            <pc:docMk/>
            <pc:sldMk cId="0" sldId="797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3:31.711" v="584" actId="404"/>
          <ac:spMkLst>
            <pc:docMk/>
            <pc:sldMk cId="0" sldId="797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7" creationId="{00000000-0000-0000-0000-000000000000}"/>
          </ac:spMkLst>
        </pc:spChg>
      </pc:sldChg>
      <pc:sldChg chg="del">
        <pc:chgData name="Duan Shihong" userId="0e40ecc899efa77d" providerId="LiveId" clId="{ED40A8CB-5B0D-4CE8-A548-C8DBB060AE93}" dt="2023-05-06T13:06:17.831" v="1775" actId="47"/>
        <pc:sldMkLst>
          <pc:docMk/>
          <pc:sldMk cId="0" sldId="800"/>
        </pc:sldMkLst>
      </pc:sldChg>
      <pc:sldChg chg="addSp delSp modSp mod modNotesTx">
        <pc:chgData name="Duan Shihong" userId="0e40ecc899efa77d" providerId="LiveId" clId="{ED40A8CB-5B0D-4CE8-A548-C8DBB060AE93}" dt="2023-05-06T12:42:45.724" v="1482" actId="20577"/>
        <pc:sldMkLst>
          <pc:docMk/>
          <pc:sldMk cId="0" sldId="801"/>
        </pc:sldMkLst>
        <pc:spChg chg="mod">
          <ac:chgData name="Duan Shihong" userId="0e40ecc899efa77d" providerId="LiveId" clId="{ED40A8CB-5B0D-4CE8-A548-C8DBB060AE93}" dt="2023-05-06T08:34:52.532" v="591" actId="255"/>
          <ac:spMkLst>
            <pc:docMk/>
            <pc:sldMk cId="0" sldId="801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2:45.724" v="1482" actId="20577"/>
          <ac:spMkLst>
            <pc:docMk/>
            <pc:sldMk cId="0" sldId="801"/>
            <ac:spMk id="6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6.621" v="648" actId="478"/>
          <ac:spMkLst>
            <pc:docMk/>
            <pc:sldMk cId="0" sldId="801"/>
            <ac:spMk id="11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8.428" v="649" actId="478"/>
          <ac:spMkLst>
            <pc:docMk/>
            <pc:sldMk cId="0" sldId="801"/>
            <ac:spMk id="12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5.063" v="647" actId="478"/>
          <ac:spMkLst>
            <pc:docMk/>
            <pc:sldMk cId="0" sldId="801"/>
            <ac:spMk id="13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46:25.798" v="882" actId="478"/>
          <ac:spMkLst>
            <pc:docMk/>
            <pc:sldMk cId="0" sldId="801"/>
            <ac:spMk id="16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22:00.340" v="777" actId="478"/>
          <ac:spMkLst>
            <pc:docMk/>
            <pc:sldMk cId="0" sldId="801"/>
            <ac:spMk id="18" creationId="{00000000-0000-0000-0000-000000000000}"/>
          </ac:spMkLst>
        </pc:spChg>
        <pc:spChg chg="del mod">
          <ac:chgData name="Duan Shihong" userId="0e40ecc899efa77d" providerId="LiveId" clId="{ED40A8CB-5B0D-4CE8-A548-C8DBB060AE93}" dt="2023-05-06T11:21:57.074" v="776" actId="478"/>
          <ac:spMkLst>
            <pc:docMk/>
            <pc:sldMk cId="0" sldId="801"/>
            <ac:spMk id="20" creationId="{00000000-0000-0000-0000-000000000000}"/>
          </ac:spMkLst>
        </pc:spChg>
        <pc:graphicFrameChg chg="add mod modGraphic">
          <ac:chgData name="Duan Shihong" userId="0e40ecc899efa77d" providerId="LiveId" clId="{ED40A8CB-5B0D-4CE8-A548-C8DBB060AE93}" dt="2023-05-06T11:40:36.500" v="852" actId="20577"/>
          <ac:graphicFrameMkLst>
            <pc:docMk/>
            <pc:sldMk cId="0" sldId="801"/>
            <ac:graphicFrameMk id="3" creationId="{FB3F740B-9A99-F38F-E5E5-D18467D2072E}"/>
          </ac:graphicFrameMkLst>
        </pc:graphicFrameChg>
        <pc:picChg chg="add del mod">
          <ac:chgData name="Duan Shihong" userId="0e40ecc899efa77d" providerId="LiveId" clId="{ED40A8CB-5B0D-4CE8-A548-C8DBB060AE93}" dt="2023-05-06T11:37:47.975" v="795" actId="478"/>
          <ac:picMkLst>
            <pc:docMk/>
            <pc:sldMk cId="0" sldId="801"/>
            <ac:picMk id="5" creationId="{5BD15ED3-B9A6-7906-F98A-016E14FCB771}"/>
          </ac:picMkLst>
        </pc:picChg>
        <pc:picChg chg="del">
          <ac:chgData name="Duan Shihong" userId="0e40ecc899efa77d" providerId="LiveId" clId="{ED40A8CB-5B0D-4CE8-A548-C8DBB060AE93}" dt="2023-05-06T08:36:43.300" v="646" actId="478"/>
          <ac:picMkLst>
            <pc:docMk/>
            <pc:sldMk cId="0" sldId="801"/>
            <ac:picMk id="14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120" v="644" actId="478"/>
          <ac:picMkLst>
            <pc:docMk/>
            <pc:sldMk cId="0" sldId="801"/>
            <ac:picMk id="1026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701" v="645" actId="478"/>
          <ac:picMkLst>
            <pc:docMk/>
            <pc:sldMk cId="0" sldId="801"/>
            <ac:picMk id="1028" creationId="{00000000-0000-0000-0000-000000000000}"/>
          </ac:picMkLst>
        </pc:picChg>
        <pc:cxnChg chg="del">
          <ac:chgData name="Duan Shihong" userId="0e40ecc899efa77d" providerId="LiveId" clId="{ED40A8CB-5B0D-4CE8-A548-C8DBB060AE93}" dt="2023-05-06T08:36:49.193" v="650" actId="478"/>
          <ac:cxnSpMkLst>
            <pc:docMk/>
            <pc:sldMk cId="0" sldId="801"/>
            <ac:cxnSpMk id="9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0.166" v="651" actId="478"/>
          <ac:cxnSpMkLst>
            <pc:docMk/>
            <pc:sldMk cId="0" sldId="801"/>
            <ac:cxnSpMk id="22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1.211" v="652" actId="478"/>
          <ac:cxnSpMkLst>
            <pc:docMk/>
            <pc:sldMk cId="0" sldId="801"/>
            <ac:cxnSpMk id="25" creationId="{00000000-0000-0000-0000-000000000000}"/>
          </ac:cxnSpMkLst>
        </pc:cxnChg>
      </pc:sldChg>
      <pc:sldChg chg="del">
        <pc:chgData name="Duan Shihong" userId="0e40ecc899efa77d" providerId="LiveId" clId="{ED40A8CB-5B0D-4CE8-A548-C8DBB060AE93}" dt="2023-05-06T13:06:31.210" v="1778" actId="47"/>
        <pc:sldMkLst>
          <pc:docMk/>
          <pc:sldMk cId="0" sldId="803"/>
        </pc:sldMkLst>
      </pc:sldChg>
      <pc:sldChg chg="del">
        <pc:chgData name="Duan Shihong" userId="0e40ecc899efa77d" providerId="LiveId" clId="{ED40A8CB-5B0D-4CE8-A548-C8DBB060AE93}" dt="2023-05-06T13:06:17.121" v="1774" actId="47"/>
        <pc:sldMkLst>
          <pc:docMk/>
          <pc:sldMk cId="0" sldId="804"/>
        </pc:sldMkLst>
      </pc:sldChg>
      <pc:sldChg chg="del">
        <pc:chgData name="Duan Shihong" userId="0e40ecc899efa77d" providerId="LiveId" clId="{ED40A8CB-5B0D-4CE8-A548-C8DBB060AE93}" dt="2023-05-06T13:06:18.970" v="1777" actId="47"/>
        <pc:sldMkLst>
          <pc:docMk/>
          <pc:sldMk cId="0" sldId="805"/>
        </pc:sldMkLst>
      </pc:sldChg>
      <pc:sldChg chg="del">
        <pc:chgData name="Duan Shihong" userId="0e40ecc899efa77d" providerId="LiveId" clId="{ED40A8CB-5B0D-4CE8-A548-C8DBB060AE93}" dt="2023-05-06T13:06:16.422" v="1773" actId="47"/>
        <pc:sldMkLst>
          <pc:docMk/>
          <pc:sldMk cId="0" sldId="806"/>
        </pc:sldMkLst>
      </pc:sldChg>
      <pc:sldChg chg="del">
        <pc:chgData name="Duan Shihong" userId="0e40ecc899efa77d" providerId="LiveId" clId="{ED40A8CB-5B0D-4CE8-A548-C8DBB060AE93}" dt="2023-05-06T13:06:18.516" v="1776" actId="47"/>
        <pc:sldMkLst>
          <pc:docMk/>
          <pc:sldMk cId="0" sldId="807"/>
        </pc:sldMkLst>
      </pc:sldChg>
      <pc:sldChg chg="del">
        <pc:chgData name="Duan Shihong" userId="0e40ecc899efa77d" providerId="LiveId" clId="{ED40A8CB-5B0D-4CE8-A548-C8DBB060AE93}" dt="2023-05-06T12:33:54.182" v="1234" actId="47"/>
        <pc:sldMkLst>
          <pc:docMk/>
          <pc:sldMk cId="0" sldId="809"/>
        </pc:sldMkLst>
      </pc:sldChg>
      <pc:sldChg chg="del">
        <pc:chgData name="Duan Shihong" userId="0e40ecc899efa77d" providerId="LiveId" clId="{ED40A8CB-5B0D-4CE8-A548-C8DBB060AE93}" dt="2023-05-06T12:33:59.423" v="1236" actId="47"/>
        <pc:sldMkLst>
          <pc:docMk/>
          <pc:sldMk cId="0" sldId="810"/>
        </pc:sldMkLst>
      </pc:sldChg>
      <pc:sldChg chg="del">
        <pc:chgData name="Duan Shihong" userId="0e40ecc899efa77d" providerId="LiveId" clId="{ED40A8CB-5B0D-4CE8-A548-C8DBB060AE93}" dt="2023-05-06T13:06:14.716" v="1771" actId="47"/>
        <pc:sldMkLst>
          <pc:docMk/>
          <pc:sldMk cId="0" sldId="811"/>
        </pc:sldMkLst>
      </pc:sldChg>
      <pc:sldChg chg="del">
        <pc:chgData name="Duan Shihong" userId="0e40ecc899efa77d" providerId="LiveId" clId="{ED40A8CB-5B0D-4CE8-A548-C8DBB060AE93}" dt="2023-05-06T13:06:15.744" v="1772" actId="47"/>
        <pc:sldMkLst>
          <pc:docMk/>
          <pc:sldMk cId="0" sldId="814"/>
        </pc:sldMkLst>
      </pc:sldChg>
      <pc:sldChg chg="addSp delSp modSp add mod">
        <pc:chgData name="Duan Shihong" userId="0e40ecc899efa77d" providerId="LiveId" clId="{ED40A8CB-5B0D-4CE8-A548-C8DBB060AE93}" dt="2023-05-06T12:00:50.902" v="934" actId="115"/>
        <pc:sldMkLst>
          <pc:docMk/>
          <pc:sldMk cId="932622730" sldId="815"/>
        </pc:sldMkLst>
        <pc:spChg chg="mod">
          <ac:chgData name="Duan Shihong" userId="0e40ecc899efa77d" providerId="LiveId" clId="{ED40A8CB-5B0D-4CE8-A548-C8DBB060AE93}" dt="2023-05-06T12:00:50.902" v="934" actId="115"/>
          <ac:spMkLst>
            <pc:docMk/>
            <pc:sldMk cId="932622730" sldId="815"/>
            <ac:spMk id="6" creationId="{00000000-0000-0000-0000-000000000000}"/>
          </ac:spMkLst>
        </pc:spChg>
        <pc:graphicFrameChg chg="del modGraphic">
          <ac:chgData name="Duan Shihong" userId="0e40ecc899efa77d" providerId="LiveId" clId="{ED40A8CB-5B0D-4CE8-A548-C8DBB060AE93}" dt="2023-05-06T11:47:28.904" v="889" actId="478"/>
          <ac:graphicFrameMkLst>
            <pc:docMk/>
            <pc:sldMk cId="932622730" sldId="815"/>
            <ac:graphicFrameMk id="3" creationId="{FB3F740B-9A99-F38F-E5E5-D18467D2072E}"/>
          </ac:graphicFrameMkLst>
        </pc:graphicFrameChg>
        <pc:picChg chg="add mod">
          <ac:chgData name="Duan Shihong" userId="0e40ecc899efa77d" providerId="LiveId" clId="{ED40A8CB-5B0D-4CE8-A548-C8DBB060AE93}" dt="2023-05-06T12:00:19.122" v="928" actId="1076"/>
          <ac:picMkLst>
            <pc:docMk/>
            <pc:sldMk cId="932622730" sldId="815"/>
            <ac:picMk id="5" creationId="{844EAE06-F084-3DBB-914E-6D56AFA206D0}"/>
          </ac:picMkLst>
        </pc:picChg>
      </pc:sldChg>
      <pc:sldChg chg="delSp modSp add mod">
        <pc:chgData name="Duan Shihong" userId="0e40ecc899efa77d" providerId="LiveId" clId="{ED40A8CB-5B0D-4CE8-A548-C8DBB060AE93}" dt="2023-05-06T12:18:44.177" v="1037" actId="1076"/>
        <pc:sldMkLst>
          <pc:docMk/>
          <pc:sldMk cId="1034097274" sldId="816"/>
        </pc:sldMkLst>
        <pc:spChg chg="mod">
          <ac:chgData name="Duan Shihong" userId="0e40ecc899efa77d" providerId="LiveId" clId="{ED40A8CB-5B0D-4CE8-A548-C8DBB060AE93}" dt="2023-05-06T12:18:44.177" v="1037" actId="1076"/>
          <ac:spMkLst>
            <pc:docMk/>
            <pc:sldMk cId="1034097274" sldId="816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2:01:42.187" v="938" actId="478"/>
          <ac:picMkLst>
            <pc:docMk/>
            <pc:sldMk cId="1034097274" sldId="816"/>
            <ac:picMk id="5" creationId="{844EAE06-F084-3DBB-914E-6D56AFA206D0}"/>
          </ac:picMkLst>
        </pc:picChg>
      </pc:sldChg>
      <pc:sldChg chg="modSp add mod">
        <pc:chgData name="Duan Shihong" userId="0e40ecc899efa77d" providerId="LiveId" clId="{ED40A8CB-5B0D-4CE8-A548-C8DBB060AE93}" dt="2023-05-06T12:18:10.843" v="1035" actId="1076"/>
        <pc:sldMkLst>
          <pc:docMk/>
          <pc:sldMk cId="722047875" sldId="817"/>
        </pc:sldMkLst>
        <pc:spChg chg="mod">
          <ac:chgData name="Duan Shihong" userId="0e40ecc899efa77d" providerId="LiveId" clId="{ED40A8CB-5B0D-4CE8-A548-C8DBB060AE93}" dt="2023-05-06T12:18:10.843" v="1035" actId="1076"/>
          <ac:spMkLst>
            <pc:docMk/>
            <pc:sldMk cId="722047875" sldId="817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33:23.586" v="1233" actId="115"/>
        <pc:sldMkLst>
          <pc:docMk/>
          <pc:sldMk cId="3939168259" sldId="818"/>
        </pc:sldMkLst>
        <pc:spChg chg="mod">
          <ac:chgData name="Duan Shihong" userId="0e40ecc899efa77d" providerId="LiveId" clId="{ED40A8CB-5B0D-4CE8-A548-C8DBB060AE93}" dt="2023-05-06T12:33:23.586" v="1233" actId="115"/>
          <ac:spMkLst>
            <pc:docMk/>
            <pc:sldMk cId="3939168259" sldId="818"/>
            <ac:spMk id="6" creationId="{00000000-0000-0000-0000-000000000000}"/>
          </ac:spMkLst>
        </pc:spChg>
      </pc:sldChg>
      <pc:sldChg chg="modSp add">
        <pc:chgData name="Duan Shihong" userId="0e40ecc899efa77d" providerId="LiveId" clId="{ED40A8CB-5B0D-4CE8-A548-C8DBB060AE93}" dt="2023-05-06T12:23:38.542" v="1121" actId="207"/>
        <pc:sldMkLst>
          <pc:docMk/>
          <pc:sldMk cId="1117287192" sldId="819"/>
        </pc:sldMkLst>
        <pc:spChg chg="mod">
          <ac:chgData name="Duan Shihong" userId="0e40ecc899efa77d" providerId="LiveId" clId="{ED40A8CB-5B0D-4CE8-A548-C8DBB060AE93}" dt="2023-05-06T12:23:38.542" v="1121" actId="207"/>
          <ac:spMkLst>
            <pc:docMk/>
            <pc:sldMk cId="1117287192" sldId="819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24:55.457" v="1136" actId="113"/>
        <pc:sldMkLst>
          <pc:docMk/>
          <pc:sldMk cId="1570283354" sldId="820"/>
        </pc:sldMkLst>
        <pc:spChg chg="mod">
          <ac:chgData name="Duan Shihong" userId="0e40ecc899efa77d" providerId="LiveId" clId="{ED40A8CB-5B0D-4CE8-A548-C8DBB060AE93}" dt="2023-05-06T12:24:55.457" v="1136" actId="113"/>
          <ac:spMkLst>
            <pc:docMk/>
            <pc:sldMk cId="1570283354" sldId="820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ED40A8CB-5B0D-4CE8-A548-C8DBB060AE93}" dt="2023-05-06T12:38:49.608" v="1475" actId="1076"/>
        <pc:sldMkLst>
          <pc:docMk/>
          <pc:sldMk cId="1119665134" sldId="821"/>
        </pc:sldMkLst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2" creationId="{E4BABB40-3B6B-1120-D3E3-30DCE172B9EC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4" creationId="{BB55803A-1812-CAFE-A809-7B08447780E9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5" creationId="{AA003DAA-3B1C-BF73-4C0F-6AD9DAF68585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" creationId="{9D872EF8-8EDF-1AAB-7FC7-21221775ABE1}"/>
          </ac:spMkLst>
        </pc:spChg>
        <pc:spChg chg="add mod">
          <ac:chgData name="Duan Shihong" userId="0e40ecc899efa77d" providerId="LiveId" clId="{ED40A8CB-5B0D-4CE8-A548-C8DBB060AE93}" dt="2023-05-06T12:38:49.608" v="1475" actId="1076"/>
          <ac:spMkLst>
            <pc:docMk/>
            <pc:sldMk cId="1119665134" sldId="821"/>
            <ac:spMk id="9" creationId="{BE0F9CF9-5D93-B746-747D-916390CF1F7F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1" creationId="{D7897EE3-33C0-141D-45E8-94E543AD5EF3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2" creationId="{B1E04389-4859-3A65-7FE8-7F98384564E3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13" creationId="{EDEC6DBB-3ADF-0C9B-3EE7-FD8990DDB47A}"/>
          </ac:spMkLst>
        </pc:spChg>
        <pc:spChg chg="add del mod">
          <ac:chgData name="Duan Shihong" userId="0e40ecc899efa77d" providerId="LiveId" clId="{ED40A8CB-5B0D-4CE8-A548-C8DBB060AE93}" dt="2023-05-06T12:38:09.522" v="1468" actId="1076"/>
          <ac:spMkLst>
            <pc:docMk/>
            <pc:sldMk cId="1119665134" sldId="821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7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46:40.858" v="1548" actId="207"/>
        <pc:sldMkLst>
          <pc:docMk/>
          <pc:sldMk cId="2747118990" sldId="822"/>
        </pc:sldMkLst>
        <pc:spChg chg="mod">
          <ac:chgData name="Duan Shihong" userId="0e40ecc899efa77d" providerId="LiveId" clId="{ED40A8CB-5B0D-4CE8-A548-C8DBB060AE93}" dt="2023-05-06T12:39:25.315" v="1477"/>
          <ac:spMkLst>
            <pc:docMk/>
            <pc:sldMk cId="2747118990" sldId="822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6:40.858" v="1548" actId="207"/>
          <ac:spMkLst>
            <pc:docMk/>
            <pc:sldMk cId="2747118990" sldId="82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52:33.220" v="1608"/>
        <pc:sldMkLst>
          <pc:docMk/>
          <pc:sldMk cId="2899357844" sldId="823"/>
        </pc:sldMkLst>
        <pc:spChg chg="mod">
          <ac:chgData name="Duan Shihong" userId="0e40ecc899efa77d" providerId="LiveId" clId="{ED40A8CB-5B0D-4CE8-A548-C8DBB060AE93}" dt="2023-05-06T12:52:33.220" v="1608"/>
          <ac:spMkLst>
            <pc:docMk/>
            <pc:sldMk cId="2899357844" sldId="823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57:15.777" v="1662" actId="20577"/>
        <pc:sldMkLst>
          <pc:docMk/>
          <pc:sldMk cId="4187522652" sldId="824"/>
        </pc:sldMkLst>
        <pc:spChg chg="mod">
          <ac:chgData name="Duan Shihong" userId="0e40ecc899efa77d" providerId="LiveId" clId="{ED40A8CB-5B0D-4CE8-A548-C8DBB060AE93}" dt="2023-05-06T12:57:15.777" v="1662" actId="20577"/>
          <ac:spMkLst>
            <pc:docMk/>
            <pc:sldMk cId="4187522652" sldId="824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3:07:28.753" v="1783"/>
        <pc:sldMkLst>
          <pc:docMk/>
          <pc:sldMk cId="309026022" sldId="825"/>
        </pc:sldMkLst>
        <pc:spChg chg="mod">
          <ac:chgData name="Duan Shihong" userId="0e40ecc899efa77d" providerId="LiveId" clId="{ED40A8CB-5B0D-4CE8-A548-C8DBB060AE93}" dt="2023-05-06T13:07:28.753" v="1783"/>
          <ac:spMkLst>
            <pc:docMk/>
            <pc:sldMk cId="309026022" sldId="825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3:05:53.840" v="1769" actId="14100"/>
        <pc:sldMkLst>
          <pc:docMk/>
          <pc:sldMk cId="3725603931" sldId="826"/>
        </pc:sldMkLst>
        <pc:spChg chg="mod">
          <ac:chgData name="Duan Shihong" userId="0e40ecc899efa77d" providerId="LiveId" clId="{ED40A8CB-5B0D-4CE8-A548-C8DBB060AE93}" dt="2023-05-06T13:04:42.721" v="1755"/>
          <ac:spMkLst>
            <pc:docMk/>
            <pc:sldMk cId="3725603931" sldId="826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3:05:53.840" v="1769" actId="14100"/>
          <ac:spMkLst>
            <pc:docMk/>
            <pc:sldMk cId="3725603931" sldId="826"/>
            <ac:spMk id="6" creationId="{00000000-0000-0000-0000-000000000000}"/>
          </ac:spMkLst>
        </pc:spChg>
      </pc:sldChg>
      <pc:sldChg chg="addSp modSp add mod">
        <pc:chgData name="Duan Shihong" userId="0e40ecc899efa77d" providerId="LiveId" clId="{ED40A8CB-5B0D-4CE8-A548-C8DBB060AE93}" dt="2023-05-06T13:16:38.833" v="1857"/>
        <pc:sldMkLst>
          <pc:docMk/>
          <pc:sldMk cId="1958229114" sldId="827"/>
        </pc:sldMkLst>
        <pc:spChg chg="mod">
          <ac:chgData name="Duan Shihong" userId="0e40ecc899efa77d" providerId="LiveId" clId="{ED40A8CB-5B0D-4CE8-A548-C8DBB060AE93}" dt="2023-05-06T13:14:21.611" v="1837" actId="6549"/>
          <ac:spMkLst>
            <pc:docMk/>
            <pc:sldMk cId="1958229114" sldId="827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6T13:16:38.833" v="1857"/>
          <ac:spMkLst>
            <pc:docMk/>
            <pc:sldMk cId="1958229114" sldId="827"/>
            <ac:spMk id="9" creationId="{5F8DBC3D-674F-C623-F4CC-43E3AA7D01C0}"/>
          </ac:spMkLst>
        </pc:spChg>
        <pc:picChg chg="add mod">
          <ac:chgData name="Duan Shihong" userId="0e40ecc899efa77d" providerId="LiveId" clId="{ED40A8CB-5B0D-4CE8-A548-C8DBB060AE93}" dt="2023-05-06T13:15:28.159" v="1848" actId="14100"/>
          <ac:picMkLst>
            <pc:docMk/>
            <pc:sldMk cId="1958229114" sldId="827"/>
            <ac:picMk id="4" creationId="{16FFCEDE-8E17-3327-A6A6-E8B7B3C2F954}"/>
          </ac:picMkLst>
        </pc:picChg>
        <pc:picChg chg="add mod modCrop">
          <ac:chgData name="Duan Shihong" userId="0e40ecc899efa77d" providerId="LiveId" clId="{ED40A8CB-5B0D-4CE8-A548-C8DBB060AE93}" dt="2023-05-06T13:15:23.907" v="1847" actId="14100"/>
          <ac:picMkLst>
            <pc:docMk/>
            <pc:sldMk cId="1958229114" sldId="827"/>
            <ac:picMk id="7" creationId="{F024C2F8-C2A2-B3FE-11BC-5DD73548B213}"/>
          </ac:picMkLst>
        </pc:picChg>
      </pc:sldChg>
      <pc:sldChg chg="delSp modSp add mod">
        <pc:chgData name="Duan Shihong" userId="0e40ecc899efa77d" providerId="LiveId" clId="{ED40A8CB-5B0D-4CE8-A548-C8DBB060AE93}" dt="2023-05-06T13:26:09.473" v="1901"/>
        <pc:sldMkLst>
          <pc:docMk/>
          <pc:sldMk cId="2655638099" sldId="828"/>
        </pc:sldMkLst>
        <pc:spChg chg="mod">
          <ac:chgData name="Duan Shihong" userId="0e40ecc899efa77d" providerId="LiveId" clId="{ED40A8CB-5B0D-4CE8-A548-C8DBB060AE93}" dt="2023-05-06T13:26:09.473" v="1901"/>
          <ac:spMkLst>
            <pc:docMk/>
            <pc:sldMk cId="2655638099" sldId="828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3:18:25.977" v="1865" actId="478"/>
          <ac:picMkLst>
            <pc:docMk/>
            <pc:sldMk cId="2655638099" sldId="828"/>
            <ac:picMk id="4" creationId="{16FFCEDE-8E17-3327-A6A6-E8B7B3C2F954}"/>
          </ac:picMkLst>
        </pc:picChg>
        <pc:picChg chg="del mod">
          <ac:chgData name="Duan Shihong" userId="0e40ecc899efa77d" providerId="LiveId" clId="{ED40A8CB-5B0D-4CE8-A548-C8DBB060AE93}" dt="2023-05-06T13:18:26.561" v="1867" actId="478"/>
          <ac:picMkLst>
            <pc:docMk/>
            <pc:sldMk cId="2655638099" sldId="828"/>
            <ac:picMk id="7" creationId="{F024C2F8-C2A2-B3FE-11BC-5DD73548B213}"/>
          </ac:picMkLst>
        </pc:picChg>
      </pc:sldChg>
      <pc:sldMasterChg chg="delSldLayout">
        <pc:chgData name="Duan Shihong" userId="0e40ecc899efa77d" providerId="LiveId" clId="{ED40A8CB-5B0D-4CE8-A548-C8DBB060AE93}" dt="2023-05-06T13:06:15.744" v="1772" actId="47"/>
        <pc:sldMasterMkLst>
          <pc:docMk/>
          <pc:sldMasterMk cId="0" sldId="2147483651"/>
        </pc:sldMasterMkLst>
        <pc:sldLayoutChg chg="del">
          <pc:chgData name="Duan Shihong" userId="0e40ecc899efa77d" providerId="LiveId" clId="{ED40A8CB-5B0D-4CE8-A548-C8DBB060AE93}" dt="2023-05-06T13:06:15.744" v="1772" actId="47"/>
          <pc:sldLayoutMkLst>
            <pc:docMk/>
            <pc:sldMasterMk cId="0" sldId="2147483651"/>
            <pc:sldLayoutMk cId="0" sldId="2147483653"/>
          </pc:sldLayoutMkLst>
        </pc:sldLayoutChg>
      </pc:sldMasterChg>
    </pc:docChg>
  </pc:docChgLst>
  <pc:docChgLst>
    <pc:chgData name="Duan Shihong" userId="0e40ecc899efa77d" providerId="LiveId" clId="{5BDB5B6B-1628-49C9-97AC-FA2F9AF83018}"/>
    <pc:docChg chg="undo redo custSel addSld delSld modSld sldOrd">
      <pc:chgData name="Duan Shihong" userId="0e40ecc899efa77d" providerId="LiveId" clId="{5BDB5B6B-1628-49C9-97AC-FA2F9AF83018}" dt="2023-05-09T04:48:03.682" v="1806" actId="729"/>
      <pc:docMkLst>
        <pc:docMk/>
      </pc:docMkLst>
      <pc:sldChg chg="addSp delSp modSp mod">
        <pc:chgData name="Duan Shihong" userId="0e40ecc899efa77d" providerId="LiveId" clId="{5BDB5B6B-1628-49C9-97AC-FA2F9AF83018}" dt="2023-05-07T01:28:38.374" v="186" actId="207"/>
        <pc:sldMkLst>
          <pc:docMk/>
          <pc:sldMk cId="0" sldId="257"/>
        </pc:sldMkLst>
        <pc:spChg chg="add mod">
          <ac:chgData name="Duan Shihong" userId="0e40ecc899efa77d" providerId="LiveId" clId="{5BDB5B6B-1628-49C9-97AC-FA2F9AF83018}" dt="2023-05-07T01:28:38.374" v="186" actId="207"/>
          <ac:spMkLst>
            <pc:docMk/>
            <pc:sldMk cId="0" sldId="257"/>
            <ac:spMk id="5" creationId="{32159F1F-BE60-D015-8C98-E9C0FD676487}"/>
          </ac:spMkLst>
        </pc:spChg>
        <pc:spChg chg="mod">
          <ac:chgData name="Duan Shihong" userId="0e40ecc899efa77d" providerId="LiveId" clId="{5BDB5B6B-1628-49C9-97AC-FA2F9AF83018}" dt="2023-05-07T01:26:45.025" v="23" actId="1076"/>
          <ac:spMkLst>
            <pc:docMk/>
            <pc:sldMk cId="0" sldId="257"/>
            <ac:spMk id="8" creationId="{00000000-0000-0000-0000-000000000000}"/>
          </ac:spMkLst>
        </pc:spChg>
        <pc:grpChg chg="mod">
          <ac:chgData name="Duan Shihong" userId="0e40ecc899efa77d" providerId="LiveId" clId="{5BDB5B6B-1628-49C9-97AC-FA2F9AF83018}" dt="2023-05-07T01:26:41.456" v="22" actId="1076"/>
          <ac:grpSpMkLst>
            <pc:docMk/>
            <pc:sldMk cId="0" sldId="257"/>
            <ac:grpSpMk id="3" creationId="{00000000-0000-0000-0000-000000000000}"/>
          </ac:grpSpMkLst>
        </pc:grpChg>
        <pc:picChg chg="del mod">
          <ac:chgData name="Duan Shihong" userId="0e40ecc899efa77d" providerId="LiveId" clId="{5BDB5B6B-1628-49C9-97AC-FA2F9AF83018}" dt="2023-05-07T01:26:32.065" v="20" actId="478"/>
          <ac:picMkLst>
            <pc:docMk/>
            <pc:sldMk cId="0" sldId="257"/>
            <ac:picMk id="2" creationId="{00000000-0000-0000-0000-000000000000}"/>
          </ac:picMkLst>
        </pc:picChg>
      </pc:sldChg>
      <pc:sldChg chg="modSp add del mod">
        <pc:chgData name="Duan Shihong" userId="0e40ecc899efa77d" providerId="LiveId" clId="{5BDB5B6B-1628-49C9-97AC-FA2F9AF83018}" dt="2023-05-07T10:49:32.541" v="1802" actId="20577"/>
        <pc:sldMkLst>
          <pc:docMk/>
          <pc:sldMk cId="0" sldId="769"/>
        </pc:sldMkLst>
        <pc:spChg chg="mod">
          <ac:chgData name="Duan Shihong" userId="0e40ecc899efa77d" providerId="LiveId" clId="{5BDB5B6B-1628-49C9-97AC-FA2F9AF83018}" dt="2023-05-07T10:49:32.541" v="1802" actId="20577"/>
          <ac:spMkLst>
            <pc:docMk/>
            <pc:sldMk cId="0" sldId="769"/>
            <ac:spMk id="8" creationId="{00000000-0000-0000-0000-000000000000}"/>
          </ac:spMkLst>
        </pc:spChg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0" sldId="773"/>
        </pc:sldMkLst>
      </pc:sldChg>
      <pc:sldChg chg="addSp delSp modSp mod">
        <pc:chgData name="Duan Shihong" userId="0e40ecc899efa77d" providerId="LiveId" clId="{5BDB5B6B-1628-49C9-97AC-FA2F9AF83018}" dt="2023-05-07T01:32:07.488" v="400" actId="20577"/>
        <pc:sldMkLst>
          <pc:docMk/>
          <pc:sldMk cId="0" sldId="797"/>
        </pc:sldMkLst>
        <pc:spChg chg="mod">
          <ac:chgData name="Duan Shihong" userId="0e40ecc899efa77d" providerId="LiveId" clId="{5BDB5B6B-1628-49C9-97AC-FA2F9AF83018}" dt="2023-05-07T01:31:18.444" v="360" actId="20577"/>
          <ac:spMkLst>
            <pc:docMk/>
            <pc:sldMk cId="0" sldId="797"/>
            <ac:spMk id="4" creationId="{BB55803A-1812-CAFE-A809-7B08447780E9}"/>
          </ac:spMkLst>
        </pc:spChg>
        <pc:spChg chg="mod">
          <ac:chgData name="Duan Shihong" userId="0e40ecc899efa77d" providerId="LiveId" clId="{5BDB5B6B-1628-49C9-97AC-FA2F9AF83018}" dt="2023-05-07T01:32:07.488" v="400" actId="20577"/>
          <ac:spMkLst>
            <pc:docMk/>
            <pc:sldMk cId="0" sldId="797"/>
            <ac:spMk id="7" creationId="{9D872EF8-8EDF-1AAB-7FC7-21221775ABE1}"/>
          </ac:spMkLst>
        </pc:spChg>
        <pc:spChg chg="mod">
          <ac:chgData name="Duan Shihong" userId="0e40ecc899efa77d" providerId="LiveId" clId="{5BDB5B6B-1628-49C9-97AC-FA2F9AF83018}" dt="2023-05-07T01:30:38.913" v="274" actId="1076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5BDB5B6B-1628-49C9-97AC-FA2F9AF83018}" dt="2023-05-07T01:29:11.714" v="222" actId="20577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5BDB5B6B-1628-49C9-97AC-FA2F9AF83018}" dt="2023-05-07T01:29:30.223" v="265" actId="20577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5BDB5B6B-1628-49C9-97AC-FA2F9AF83018}" dt="2023-05-07T01:30:50.805" v="304" actId="20577"/>
          <ac:spMkLst>
            <pc:docMk/>
            <pc:sldMk cId="0" sldId="797"/>
            <ac:spMk id="77" creationId="{00000000-0000-0000-0000-000000000000}"/>
          </ac:spMkLst>
        </pc:spChg>
        <pc:picChg chg="add del mod">
          <ac:chgData name="Duan Shihong" userId="0e40ecc899efa77d" providerId="LiveId" clId="{5BDB5B6B-1628-49C9-97AC-FA2F9AF83018}" dt="2023-05-07T01:29:59.879" v="273" actId="478"/>
          <ac:picMkLst>
            <pc:docMk/>
            <pc:sldMk cId="0" sldId="797"/>
            <ac:picMk id="3" creationId="{00000000-0000-0000-0000-000000000000}"/>
          </ac:picMkLst>
        </pc:picChg>
        <pc:picChg chg="add del">
          <ac:chgData name="Duan Shihong" userId="0e40ecc899efa77d" providerId="LiveId" clId="{5BDB5B6B-1628-49C9-97AC-FA2F9AF83018}" dt="2023-05-07T01:29:52.705" v="269" actId="478"/>
          <ac:picMkLst>
            <pc:docMk/>
            <pc:sldMk cId="0" sldId="797"/>
            <ac:picMk id="6" creationId="{00000000-0000-0000-0000-000000000000}"/>
          </ac:picMkLst>
        </pc:picChg>
      </pc:sldChg>
      <pc:sldChg chg="modSp mod">
        <pc:chgData name="Duan Shihong" userId="0e40ecc899efa77d" providerId="LiveId" clId="{5BDB5B6B-1628-49C9-97AC-FA2F9AF83018}" dt="2023-05-07T02:05:53.002" v="825" actId="1076"/>
        <pc:sldMkLst>
          <pc:docMk/>
          <pc:sldMk cId="0" sldId="801"/>
        </pc:sldMkLst>
        <pc:spChg chg="mod">
          <ac:chgData name="Duan Shihong" userId="0e40ecc899efa77d" providerId="LiveId" clId="{5BDB5B6B-1628-49C9-97AC-FA2F9AF83018}" dt="2023-05-07T01:32:39.913" v="434" actId="20577"/>
          <ac:spMkLst>
            <pc:docMk/>
            <pc:sldMk cId="0" sldId="801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05:50.008" v="824" actId="1076"/>
          <ac:spMkLst>
            <pc:docMk/>
            <pc:sldMk cId="0" sldId="801"/>
            <ac:spMk id="6" creationId="{00000000-0000-0000-0000-000000000000}"/>
          </ac:spMkLst>
        </pc:spChg>
        <pc:graphicFrameChg chg="mod modGraphic">
          <ac:chgData name="Duan Shihong" userId="0e40ecc899efa77d" providerId="LiveId" clId="{5BDB5B6B-1628-49C9-97AC-FA2F9AF83018}" dt="2023-05-07T02:05:53.002" v="825" actId="1076"/>
          <ac:graphicFrameMkLst>
            <pc:docMk/>
            <pc:sldMk cId="0" sldId="801"/>
            <ac:graphicFrameMk id="3" creationId="{FB3F740B-9A99-F38F-E5E5-D18467D2072E}"/>
          </ac:graphicFrameMkLst>
        </pc:graphicFrameChg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0" sldId="813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932622730" sldId="815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1034097274" sldId="816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722047875" sldId="817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3939168259" sldId="818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1117287192" sldId="819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1570283354" sldId="820"/>
        </pc:sldMkLst>
      </pc:sldChg>
      <pc:sldChg chg="del">
        <pc:chgData name="Duan Shihong" userId="0e40ecc899efa77d" providerId="LiveId" clId="{5BDB5B6B-1628-49C9-97AC-FA2F9AF83018}" dt="2023-05-07T10:44:36.367" v="1764" actId="47"/>
        <pc:sldMkLst>
          <pc:docMk/>
          <pc:sldMk cId="1119665134" sldId="821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2747118990" sldId="822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2899357844" sldId="823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4187522652" sldId="824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309026022" sldId="825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3725603931" sldId="826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1958229114" sldId="827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2655638099" sldId="828"/>
        </pc:sldMkLst>
      </pc:sldChg>
      <pc:sldChg chg="delSp modSp add mod">
        <pc:chgData name="Duan Shihong" userId="0e40ecc899efa77d" providerId="LiveId" clId="{5BDB5B6B-1628-49C9-97AC-FA2F9AF83018}" dt="2023-05-07T02:05:46.260" v="823" actId="1076"/>
        <pc:sldMkLst>
          <pc:docMk/>
          <pc:sldMk cId="1997740559" sldId="829"/>
        </pc:sldMkLst>
        <pc:spChg chg="mod">
          <ac:chgData name="Duan Shihong" userId="0e40ecc899efa77d" providerId="LiveId" clId="{5BDB5B6B-1628-49C9-97AC-FA2F9AF83018}" dt="2023-05-07T02:05:46.260" v="823" actId="1076"/>
          <ac:spMkLst>
            <pc:docMk/>
            <pc:sldMk cId="1997740559" sldId="829"/>
            <ac:spMk id="6" creationId="{00000000-0000-0000-0000-000000000000}"/>
          </ac:spMkLst>
        </pc:spChg>
        <pc:graphicFrameChg chg="del">
          <ac:chgData name="Duan Shihong" userId="0e40ecc899efa77d" providerId="LiveId" clId="{5BDB5B6B-1628-49C9-97AC-FA2F9AF83018}" dt="2023-05-07T01:55:25.186" v="777" actId="478"/>
          <ac:graphicFrameMkLst>
            <pc:docMk/>
            <pc:sldMk cId="1997740559" sldId="829"/>
            <ac:graphicFrameMk id="3" creationId="{FB3F740B-9A99-F38F-E5E5-D18467D2072E}"/>
          </ac:graphicFrameMkLst>
        </pc:graphicFrameChg>
      </pc:sldChg>
      <pc:sldChg chg="modSp add mod">
        <pc:chgData name="Duan Shihong" userId="0e40ecc899efa77d" providerId="LiveId" clId="{5BDB5B6B-1628-49C9-97AC-FA2F9AF83018}" dt="2023-05-09T02:52:14.497" v="1804" actId="1076"/>
        <pc:sldMkLst>
          <pc:docMk/>
          <pc:sldMk cId="2175640856" sldId="830"/>
        </pc:sldMkLst>
        <pc:spChg chg="mod">
          <ac:chgData name="Duan Shihong" userId="0e40ecc899efa77d" providerId="LiveId" clId="{5BDB5B6B-1628-49C9-97AC-FA2F9AF83018}" dt="2023-05-09T02:52:14.497" v="1804" actId="1076"/>
          <ac:spMkLst>
            <pc:docMk/>
            <pc:sldMk cId="2175640856" sldId="830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32:46.195" v="889" actId="20577"/>
        <pc:sldMkLst>
          <pc:docMk/>
          <pc:sldMk cId="4279101694" sldId="831"/>
        </pc:sldMkLst>
        <pc:spChg chg="mod">
          <ac:chgData name="Duan Shihong" userId="0e40ecc899efa77d" providerId="LiveId" clId="{5BDB5B6B-1628-49C9-97AC-FA2F9AF83018}" dt="2023-05-07T02:32:46.195" v="889" actId="20577"/>
          <ac:spMkLst>
            <pc:docMk/>
            <pc:sldMk cId="4279101694" sldId="831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33:47.045" v="910" actId="20577"/>
        <pc:sldMkLst>
          <pc:docMk/>
          <pc:sldMk cId="630551956" sldId="832"/>
        </pc:sldMkLst>
        <pc:spChg chg="mod">
          <ac:chgData name="Duan Shihong" userId="0e40ecc899efa77d" providerId="LiveId" clId="{5BDB5B6B-1628-49C9-97AC-FA2F9AF83018}" dt="2023-05-07T02:33:47.045" v="910" actId="20577"/>
          <ac:spMkLst>
            <pc:docMk/>
            <pc:sldMk cId="630551956" sldId="83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41:26.547" v="960" actId="1076"/>
        <pc:sldMkLst>
          <pc:docMk/>
          <pc:sldMk cId="977968785" sldId="833"/>
        </pc:sldMkLst>
        <pc:spChg chg="mod">
          <ac:chgData name="Duan Shihong" userId="0e40ecc899efa77d" providerId="LiveId" clId="{5BDB5B6B-1628-49C9-97AC-FA2F9AF83018}" dt="2023-05-07T02:41:26.547" v="960" actId="1076"/>
          <ac:spMkLst>
            <pc:docMk/>
            <pc:sldMk cId="977968785" sldId="833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5BDB5B6B-1628-49C9-97AC-FA2F9AF83018}" dt="2023-05-07T09:01:03.274" v="1495" actId="20577"/>
        <pc:sldMkLst>
          <pc:docMk/>
          <pc:sldMk cId="715803785" sldId="834"/>
        </pc:sldMkLst>
        <pc:spChg chg="mod">
          <ac:chgData name="Duan Shihong" userId="0e40ecc899efa77d" providerId="LiveId" clId="{5BDB5B6B-1628-49C9-97AC-FA2F9AF83018}" dt="2023-05-07T09:01:03.274" v="1495" actId="20577"/>
          <ac:spMkLst>
            <pc:docMk/>
            <pc:sldMk cId="715803785" sldId="834"/>
            <ac:spMk id="2" creationId="{00000000-0000-0000-0000-000000000000}"/>
          </ac:spMkLst>
        </pc:spChg>
        <pc:spChg chg="add del mod">
          <ac:chgData name="Duan Shihong" userId="0e40ecc899efa77d" providerId="LiveId" clId="{5BDB5B6B-1628-49C9-97AC-FA2F9AF83018}" dt="2023-05-07T02:53:58.360" v="1114" actId="478"/>
          <ac:spMkLst>
            <pc:docMk/>
            <pc:sldMk cId="715803785" sldId="834"/>
            <ac:spMk id="6" creationId="{00000000-0000-0000-0000-000000000000}"/>
          </ac:spMkLst>
        </pc:spChg>
        <pc:picChg chg="add del mod">
          <ac:chgData name="Duan Shihong" userId="0e40ecc899efa77d" providerId="LiveId" clId="{5BDB5B6B-1628-49C9-97AC-FA2F9AF83018}" dt="2023-05-07T02:53:57.949" v="1113" actId="22"/>
          <ac:picMkLst>
            <pc:docMk/>
            <pc:sldMk cId="715803785" sldId="834"/>
            <ac:picMk id="4" creationId="{F1EBA8FA-602A-E020-7EC3-038921E002A7}"/>
          </ac:picMkLst>
        </pc:picChg>
      </pc:sldChg>
      <pc:sldChg chg="add del">
        <pc:chgData name="Duan Shihong" userId="0e40ecc899efa77d" providerId="LiveId" clId="{5BDB5B6B-1628-49C9-97AC-FA2F9AF83018}" dt="2023-05-07T02:44:53.226" v="991" actId="2696"/>
        <pc:sldMkLst>
          <pc:docMk/>
          <pc:sldMk cId="3096638493" sldId="834"/>
        </pc:sldMkLst>
      </pc:sldChg>
      <pc:sldChg chg="modSp add mod">
        <pc:chgData name="Duan Shihong" userId="0e40ecc899efa77d" providerId="LiveId" clId="{5BDB5B6B-1628-49C9-97AC-FA2F9AF83018}" dt="2023-05-07T02:42:40.883" v="970" actId="108"/>
        <pc:sldMkLst>
          <pc:docMk/>
          <pc:sldMk cId="1090032674" sldId="835"/>
        </pc:sldMkLst>
        <pc:spChg chg="mod">
          <ac:chgData name="Duan Shihong" userId="0e40ecc899efa77d" providerId="LiveId" clId="{5BDB5B6B-1628-49C9-97AC-FA2F9AF83018}" dt="2023-05-07T02:42:07.579" v="966" actId="1076"/>
          <ac:spMkLst>
            <pc:docMk/>
            <pc:sldMk cId="1090032674" sldId="835"/>
            <ac:spMk id="13" creationId="{EDEC6DBB-3ADF-0C9B-3EE7-FD8990DDB47A}"/>
          </ac:spMkLst>
        </pc:spChg>
        <pc:spChg chg="mod">
          <ac:chgData name="Duan Shihong" userId="0e40ecc899efa77d" providerId="LiveId" clId="{5BDB5B6B-1628-49C9-97AC-FA2F9AF83018}" dt="2023-05-07T02:42:40.883" v="970" actId="108"/>
          <ac:spMkLst>
            <pc:docMk/>
            <pc:sldMk cId="1090032674" sldId="835"/>
            <ac:spMk id="7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2:36.283" v="969" actId="108"/>
          <ac:spMkLst>
            <pc:docMk/>
            <pc:sldMk cId="1090032674" sldId="835"/>
            <ac:spMk id="73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2:25.230" v="968" actId="108"/>
          <ac:spMkLst>
            <pc:docMk/>
            <pc:sldMk cId="1090032674" sldId="835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1:56.662" v="964" actId="108"/>
          <ac:spMkLst>
            <pc:docMk/>
            <pc:sldMk cId="1090032674" sldId="835"/>
            <ac:spMk id="75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44:25.897" v="987" actId="108"/>
        <pc:sldMkLst>
          <pc:docMk/>
          <pc:sldMk cId="1490729306" sldId="836"/>
        </pc:sldMkLst>
        <pc:spChg chg="mod">
          <ac:chgData name="Duan Shihong" userId="0e40ecc899efa77d" providerId="LiveId" clId="{5BDB5B6B-1628-49C9-97AC-FA2F9AF83018}" dt="2023-05-07T02:44:25.897" v="987" actId="108"/>
          <ac:spMkLst>
            <pc:docMk/>
            <pc:sldMk cId="1490729306" sldId="836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4:07.641" v="986" actId="108"/>
          <ac:spMkLst>
            <pc:docMk/>
            <pc:sldMk cId="1490729306" sldId="836"/>
            <ac:spMk id="75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3:33.395" v="979" actId="108"/>
          <ac:spMkLst>
            <pc:docMk/>
            <pc:sldMk cId="1490729306" sldId="836"/>
            <ac:spMk id="76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2:58.452" v="975" actId="108"/>
          <ac:spMkLst>
            <pc:docMk/>
            <pc:sldMk cId="1490729306" sldId="836"/>
            <ac:spMk id="77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44:27.833" v="988" actId="108"/>
        <pc:sldMkLst>
          <pc:docMk/>
          <pc:sldMk cId="2865348727" sldId="837"/>
        </pc:sldMkLst>
        <pc:spChg chg="mod">
          <ac:chgData name="Duan Shihong" userId="0e40ecc899efa77d" providerId="LiveId" clId="{5BDB5B6B-1628-49C9-97AC-FA2F9AF83018}" dt="2023-05-07T02:43:46.359" v="980" actId="108"/>
          <ac:spMkLst>
            <pc:docMk/>
            <pc:sldMk cId="2865348727" sldId="837"/>
            <ac:spMk id="2" creationId="{E4BABB40-3B6B-1120-D3E3-30DCE172B9EC}"/>
          </ac:spMkLst>
        </pc:spChg>
        <pc:spChg chg="mod">
          <ac:chgData name="Duan Shihong" userId="0e40ecc899efa77d" providerId="LiveId" clId="{5BDB5B6B-1628-49C9-97AC-FA2F9AF83018}" dt="2023-05-07T02:43:08.742" v="976" actId="108"/>
          <ac:spMkLst>
            <pc:docMk/>
            <pc:sldMk cId="2865348727" sldId="837"/>
            <ac:spMk id="4" creationId="{BB55803A-1812-CAFE-A809-7B08447780E9}"/>
          </ac:spMkLst>
        </pc:spChg>
        <pc:spChg chg="mod">
          <ac:chgData name="Duan Shihong" userId="0e40ecc899efa77d" providerId="LiveId" clId="{5BDB5B6B-1628-49C9-97AC-FA2F9AF83018}" dt="2023-05-07T02:44:27.833" v="988" actId="108"/>
          <ac:spMkLst>
            <pc:docMk/>
            <pc:sldMk cId="2865348727" sldId="837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4:05.309" v="985" actId="108"/>
          <ac:spMkLst>
            <pc:docMk/>
            <pc:sldMk cId="2865348727" sldId="837"/>
            <ac:spMk id="75" creationId="{00000000-0000-0000-0000-000000000000}"/>
          </ac:spMkLst>
        </pc:spChg>
      </pc:sldChg>
      <pc:sldChg chg="modSp add mod modShow">
        <pc:chgData name="Duan Shihong" userId="0e40ecc899efa77d" providerId="LiveId" clId="{5BDB5B6B-1628-49C9-97AC-FA2F9AF83018}" dt="2023-05-09T04:48:01.030" v="1805" actId="729"/>
        <pc:sldMkLst>
          <pc:docMk/>
          <pc:sldMk cId="4125930269" sldId="838"/>
        </pc:sldMkLst>
        <pc:spChg chg="mod">
          <ac:chgData name="Duan Shihong" userId="0e40ecc899efa77d" providerId="LiveId" clId="{5BDB5B6B-1628-49C9-97AC-FA2F9AF83018}" dt="2023-05-07T02:43:48.546" v="981" actId="108"/>
          <ac:spMkLst>
            <pc:docMk/>
            <pc:sldMk cId="4125930269" sldId="838"/>
            <ac:spMk id="5" creationId="{AA003DAA-3B1C-BF73-4C0F-6AD9DAF68585}"/>
          </ac:spMkLst>
        </pc:spChg>
        <pc:spChg chg="mod">
          <ac:chgData name="Duan Shihong" userId="0e40ecc899efa77d" providerId="LiveId" clId="{5BDB5B6B-1628-49C9-97AC-FA2F9AF83018}" dt="2023-05-07T02:43:16.655" v="977" actId="108"/>
          <ac:spMkLst>
            <pc:docMk/>
            <pc:sldMk cId="4125930269" sldId="838"/>
            <ac:spMk id="7" creationId="{9D872EF8-8EDF-1AAB-7FC7-21221775ABE1}"/>
          </ac:spMkLst>
        </pc:spChg>
        <pc:spChg chg="mod">
          <ac:chgData name="Duan Shihong" userId="0e40ecc899efa77d" providerId="LiveId" clId="{5BDB5B6B-1628-49C9-97AC-FA2F9AF83018}" dt="2023-05-07T02:44:29.237" v="989" actId="108"/>
          <ac:spMkLst>
            <pc:docMk/>
            <pc:sldMk cId="4125930269" sldId="838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4:02.631" v="984" actId="108"/>
          <ac:spMkLst>
            <pc:docMk/>
            <pc:sldMk cId="4125930269" sldId="838"/>
            <ac:spMk id="75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44:30.610" v="990" actId="108"/>
        <pc:sldMkLst>
          <pc:docMk/>
          <pc:sldMk cId="798993084" sldId="839"/>
        </pc:sldMkLst>
        <pc:spChg chg="mod">
          <ac:chgData name="Duan Shihong" userId="0e40ecc899efa77d" providerId="LiveId" clId="{5BDB5B6B-1628-49C9-97AC-FA2F9AF83018}" dt="2023-05-07T02:43:50.352" v="982" actId="108"/>
          <ac:spMkLst>
            <pc:docMk/>
            <pc:sldMk cId="798993084" sldId="839"/>
            <ac:spMk id="11" creationId="{D7897EE3-33C0-141D-45E8-94E543AD5EF3}"/>
          </ac:spMkLst>
        </pc:spChg>
        <pc:spChg chg="mod">
          <ac:chgData name="Duan Shihong" userId="0e40ecc899efa77d" providerId="LiveId" clId="{5BDB5B6B-1628-49C9-97AC-FA2F9AF83018}" dt="2023-05-07T02:43:18.951" v="978" actId="108"/>
          <ac:spMkLst>
            <pc:docMk/>
            <pc:sldMk cId="798993084" sldId="839"/>
            <ac:spMk id="12" creationId="{B1E04389-4859-3A65-7FE8-7F98384564E3}"/>
          </ac:spMkLst>
        </pc:spChg>
        <pc:spChg chg="mod">
          <ac:chgData name="Duan Shihong" userId="0e40ecc899efa77d" providerId="LiveId" clId="{5BDB5B6B-1628-49C9-97AC-FA2F9AF83018}" dt="2023-05-07T02:44:30.610" v="990" actId="108"/>
          <ac:spMkLst>
            <pc:docMk/>
            <pc:sldMk cId="798993084" sldId="839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3:58.632" v="983" actId="108"/>
          <ac:spMkLst>
            <pc:docMk/>
            <pc:sldMk cId="798993084" sldId="839"/>
            <ac:spMk id="75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9:00:59.722" v="1493" actId="20577"/>
        <pc:sldMkLst>
          <pc:docMk/>
          <pc:sldMk cId="1873258490" sldId="840"/>
        </pc:sldMkLst>
        <pc:spChg chg="mod">
          <ac:chgData name="Duan Shihong" userId="0e40ecc899efa77d" providerId="LiveId" clId="{5BDB5B6B-1628-49C9-97AC-FA2F9AF83018}" dt="2023-05-07T09:00:59.722" v="1493" actId="20577"/>
          <ac:spMkLst>
            <pc:docMk/>
            <pc:sldMk cId="1873258490" sldId="840"/>
            <ac:spMk id="2" creationId="{00000000-0000-0000-0000-000000000000}"/>
          </ac:spMkLst>
        </pc:spChg>
      </pc:sldChg>
      <pc:sldChg chg="addSp delSp modSp add mod">
        <pc:chgData name="Duan Shihong" userId="0e40ecc899efa77d" providerId="LiveId" clId="{5BDB5B6B-1628-49C9-97AC-FA2F9AF83018}" dt="2023-05-07T09:01:12.740" v="1499" actId="20577"/>
        <pc:sldMkLst>
          <pc:docMk/>
          <pc:sldMk cId="48760744" sldId="841"/>
        </pc:sldMkLst>
        <pc:spChg chg="mod">
          <ac:chgData name="Duan Shihong" userId="0e40ecc899efa77d" providerId="LiveId" clId="{5BDB5B6B-1628-49C9-97AC-FA2F9AF83018}" dt="2023-05-07T09:01:12.740" v="1499" actId="20577"/>
          <ac:spMkLst>
            <pc:docMk/>
            <pc:sldMk cId="48760744" sldId="841"/>
            <ac:spMk id="2" creationId="{00000000-0000-0000-0000-000000000000}"/>
          </ac:spMkLst>
        </pc:spChg>
        <pc:spChg chg="add del mod">
          <ac:chgData name="Duan Shihong" userId="0e40ecc899efa77d" providerId="LiveId" clId="{5BDB5B6B-1628-49C9-97AC-FA2F9AF83018}" dt="2023-05-07T08:25:35.734" v="1305" actId="478"/>
          <ac:spMkLst>
            <pc:docMk/>
            <pc:sldMk cId="48760744" sldId="841"/>
            <ac:spMk id="5" creationId="{7669AB19-5A69-43ED-832E-4C8742311711}"/>
          </ac:spMkLst>
        </pc:spChg>
        <pc:spChg chg="add mod">
          <ac:chgData name="Duan Shihong" userId="0e40ecc899efa77d" providerId="LiveId" clId="{5BDB5B6B-1628-49C9-97AC-FA2F9AF83018}" dt="2023-05-07T08:41:15.011" v="1423" actId="1076"/>
          <ac:spMkLst>
            <pc:docMk/>
            <pc:sldMk cId="48760744" sldId="841"/>
            <ac:spMk id="6" creationId="{2CC433A9-DA4F-4EFB-3146-4C23B6139741}"/>
          </ac:spMkLst>
        </pc:spChg>
        <pc:picChg chg="del">
          <ac:chgData name="Duan Shihong" userId="0e40ecc899efa77d" providerId="LiveId" clId="{5BDB5B6B-1628-49C9-97AC-FA2F9AF83018}" dt="2023-05-07T02:54:25.474" v="1117" actId="478"/>
          <ac:picMkLst>
            <pc:docMk/>
            <pc:sldMk cId="48760744" sldId="841"/>
            <ac:picMk id="4" creationId="{F1EBA8FA-602A-E020-7EC3-038921E002A7}"/>
          </ac:picMkLst>
        </pc:picChg>
      </pc:sldChg>
      <pc:sldChg chg="modSp add mod">
        <pc:chgData name="Duan Shihong" userId="0e40ecc899efa77d" providerId="LiveId" clId="{5BDB5B6B-1628-49C9-97AC-FA2F9AF83018}" dt="2023-05-07T09:00:55.934" v="1491" actId="20577"/>
        <pc:sldMkLst>
          <pc:docMk/>
          <pc:sldMk cId="1943490761" sldId="842"/>
        </pc:sldMkLst>
        <pc:spChg chg="mod">
          <ac:chgData name="Duan Shihong" userId="0e40ecc899efa77d" providerId="LiveId" clId="{5BDB5B6B-1628-49C9-97AC-FA2F9AF83018}" dt="2023-05-07T09:00:55.934" v="1491" actId="20577"/>
          <ac:spMkLst>
            <pc:docMk/>
            <pc:sldMk cId="1943490761" sldId="842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3:53:06.015" v="1228" actId="1076"/>
          <ac:spMkLst>
            <pc:docMk/>
            <pc:sldMk cId="1943490761" sldId="84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9:01:15.836" v="1501" actId="20577"/>
        <pc:sldMkLst>
          <pc:docMk/>
          <pc:sldMk cId="837709621" sldId="843"/>
        </pc:sldMkLst>
        <pc:spChg chg="mod">
          <ac:chgData name="Duan Shihong" userId="0e40ecc899efa77d" providerId="LiveId" clId="{5BDB5B6B-1628-49C9-97AC-FA2F9AF83018}" dt="2023-05-07T09:01:15.836" v="1501" actId="20577"/>
          <ac:spMkLst>
            <pc:docMk/>
            <pc:sldMk cId="837709621" sldId="843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3:58:57.768" v="1297" actId="20577"/>
          <ac:spMkLst>
            <pc:docMk/>
            <pc:sldMk cId="837709621" sldId="843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5BDB5B6B-1628-49C9-97AC-FA2F9AF83018}" dt="2023-05-07T09:01:08.633" v="1497" actId="20577"/>
        <pc:sldMkLst>
          <pc:docMk/>
          <pc:sldMk cId="4173817138" sldId="844"/>
        </pc:sldMkLst>
        <pc:spChg chg="mod">
          <ac:chgData name="Duan Shihong" userId="0e40ecc899efa77d" providerId="LiveId" clId="{5BDB5B6B-1628-49C9-97AC-FA2F9AF83018}" dt="2023-05-07T09:01:08.633" v="1497" actId="20577"/>
          <ac:spMkLst>
            <pc:docMk/>
            <pc:sldMk cId="4173817138" sldId="844"/>
            <ac:spMk id="2" creationId="{00000000-0000-0000-0000-000000000000}"/>
          </ac:spMkLst>
        </pc:spChg>
        <pc:spChg chg="del">
          <ac:chgData name="Duan Shihong" userId="0e40ecc899efa77d" providerId="LiveId" clId="{5BDB5B6B-1628-49C9-97AC-FA2F9AF83018}" dt="2023-05-07T08:41:39.563" v="1425" actId="478"/>
          <ac:spMkLst>
            <pc:docMk/>
            <pc:sldMk cId="4173817138" sldId="844"/>
            <ac:spMk id="6" creationId="{2CC433A9-DA4F-4EFB-3146-4C23B6139741}"/>
          </ac:spMkLst>
        </pc:spChg>
        <pc:picChg chg="add mod">
          <ac:chgData name="Duan Shihong" userId="0e40ecc899efa77d" providerId="LiveId" clId="{5BDB5B6B-1628-49C9-97AC-FA2F9AF83018}" dt="2023-05-07T08:41:41.884" v="1427" actId="1076"/>
          <ac:picMkLst>
            <pc:docMk/>
            <pc:sldMk cId="4173817138" sldId="844"/>
            <ac:picMk id="4" creationId="{79AF9F50-1D86-1B05-7B1E-90C94561CED0}"/>
          </ac:picMkLst>
        </pc:picChg>
      </pc:sldChg>
      <pc:sldChg chg="addSp delSp modSp add mod">
        <pc:chgData name="Duan Shihong" userId="0e40ecc899efa77d" providerId="LiveId" clId="{5BDB5B6B-1628-49C9-97AC-FA2F9AF83018}" dt="2023-05-07T09:01:24.005" v="1503" actId="20577"/>
        <pc:sldMkLst>
          <pc:docMk/>
          <pc:sldMk cId="3937953434" sldId="845"/>
        </pc:sldMkLst>
        <pc:spChg chg="mod">
          <ac:chgData name="Duan Shihong" userId="0e40ecc899efa77d" providerId="LiveId" clId="{5BDB5B6B-1628-49C9-97AC-FA2F9AF83018}" dt="2023-05-07T09:01:24.005" v="1503" actId="20577"/>
          <ac:spMkLst>
            <pc:docMk/>
            <pc:sldMk cId="3937953434" sldId="845"/>
            <ac:spMk id="2" creationId="{00000000-0000-0000-0000-000000000000}"/>
          </ac:spMkLst>
        </pc:spChg>
        <pc:picChg chg="del">
          <ac:chgData name="Duan Shihong" userId="0e40ecc899efa77d" providerId="LiveId" clId="{5BDB5B6B-1628-49C9-97AC-FA2F9AF83018}" dt="2023-05-07T08:42:20.990" v="1436" actId="478"/>
          <ac:picMkLst>
            <pc:docMk/>
            <pc:sldMk cId="3937953434" sldId="845"/>
            <ac:picMk id="4" creationId="{79AF9F50-1D86-1B05-7B1E-90C94561CED0}"/>
          </ac:picMkLst>
        </pc:picChg>
        <pc:picChg chg="add mod">
          <ac:chgData name="Duan Shihong" userId="0e40ecc899efa77d" providerId="LiveId" clId="{5BDB5B6B-1628-49C9-97AC-FA2F9AF83018}" dt="2023-05-07T08:42:23.246" v="1438" actId="1076"/>
          <ac:picMkLst>
            <pc:docMk/>
            <pc:sldMk cId="3937953434" sldId="845"/>
            <ac:picMk id="5" creationId="{5C613441-8D56-5261-D2AD-C1256B1B0A18}"/>
          </ac:picMkLst>
        </pc:picChg>
      </pc:sldChg>
      <pc:sldChg chg="modSp add mod">
        <pc:chgData name="Duan Shihong" userId="0e40ecc899efa77d" providerId="LiveId" clId="{5BDB5B6B-1628-49C9-97AC-FA2F9AF83018}" dt="2023-05-07T09:01:27.588" v="1505" actId="20577"/>
        <pc:sldMkLst>
          <pc:docMk/>
          <pc:sldMk cId="1210131262" sldId="846"/>
        </pc:sldMkLst>
        <pc:spChg chg="mod">
          <ac:chgData name="Duan Shihong" userId="0e40ecc899efa77d" providerId="LiveId" clId="{5BDB5B6B-1628-49C9-97AC-FA2F9AF83018}" dt="2023-05-07T09:01:27.588" v="1505" actId="20577"/>
          <ac:spMkLst>
            <pc:docMk/>
            <pc:sldMk cId="1210131262" sldId="846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8:54:37.433" v="1460" actId="20577"/>
          <ac:spMkLst>
            <pc:docMk/>
            <pc:sldMk cId="1210131262" sldId="846"/>
            <ac:spMk id="6" creationId="{2CC433A9-DA4F-4EFB-3146-4C23B6139741}"/>
          </ac:spMkLst>
        </pc:spChg>
      </pc:sldChg>
      <pc:sldChg chg="modSp add mod">
        <pc:chgData name="Duan Shihong" userId="0e40ecc899efa77d" providerId="LiveId" clId="{5BDB5B6B-1628-49C9-97AC-FA2F9AF83018}" dt="2023-05-07T09:01:30.988" v="1507" actId="20577"/>
        <pc:sldMkLst>
          <pc:docMk/>
          <pc:sldMk cId="2101596512" sldId="847"/>
        </pc:sldMkLst>
        <pc:spChg chg="mod">
          <ac:chgData name="Duan Shihong" userId="0e40ecc899efa77d" providerId="LiveId" clId="{5BDB5B6B-1628-49C9-97AC-FA2F9AF83018}" dt="2023-05-07T09:01:30.988" v="1507" actId="20577"/>
          <ac:spMkLst>
            <pc:docMk/>
            <pc:sldMk cId="2101596512" sldId="847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8:59:48.226" v="1481" actId="20577"/>
          <ac:spMkLst>
            <pc:docMk/>
            <pc:sldMk cId="2101596512" sldId="847"/>
            <ac:spMk id="6" creationId="{2CC433A9-DA4F-4EFB-3146-4C23B6139741}"/>
          </ac:spMkLst>
        </pc:spChg>
      </pc:sldChg>
      <pc:sldChg chg="addSp modSp add mod">
        <pc:chgData name="Duan Shihong" userId="0e40ecc899efa77d" providerId="LiveId" clId="{5BDB5B6B-1628-49C9-97AC-FA2F9AF83018}" dt="2023-05-07T09:01:34.029" v="1509" actId="20577"/>
        <pc:sldMkLst>
          <pc:docMk/>
          <pc:sldMk cId="311236284" sldId="848"/>
        </pc:sldMkLst>
        <pc:spChg chg="mod">
          <ac:chgData name="Duan Shihong" userId="0e40ecc899efa77d" providerId="LiveId" clId="{5BDB5B6B-1628-49C9-97AC-FA2F9AF83018}" dt="2023-05-07T09:01:34.029" v="1509" actId="20577"/>
          <ac:spMkLst>
            <pc:docMk/>
            <pc:sldMk cId="311236284" sldId="848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9:00:28.110" v="1483" actId="20577"/>
          <ac:spMkLst>
            <pc:docMk/>
            <pc:sldMk cId="311236284" sldId="848"/>
            <ac:spMk id="6" creationId="{2CC433A9-DA4F-4EFB-3146-4C23B6139741}"/>
          </ac:spMkLst>
        </pc:spChg>
        <pc:picChg chg="add mod">
          <ac:chgData name="Duan Shihong" userId="0e40ecc899efa77d" providerId="LiveId" clId="{5BDB5B6B-1628-49C9-97AC-FA2F9AF83018}" dt="2023-05-07T09:00:36.196" v="1486" actId="14100"/>
          <ac:picMkLst>
            <pc:docMk/>
            <pc:sldMk cId="311236284" sldId="848"/>
            <ac:picMk id="4" creationId="{7C3855F3-D733-38C3-E6CF-DEDDE8B8E577}"/>
          </ac:picMkLst>
        </pc:picChg>
      </pc:sldChg>
      <pc:sldChg chg="addSp delSp modSp add mod">
        <pc:chgData name="Duan Shihong" userId="0e40ecc899efa77d" providerId="LiveId" clId="{5BDB5B6B-1628-49C9-97AC-FA2F9AF83018}" dt="2023-05-07T09:02:45.565" v="1527" actId="478"/>
        <pc:sldMkLst>
          <pc:docMk/>
          <pc:sldMk cId="1948371272" sldId="849"/>
        </pc:sldMkLst>
        <pc:spChg chg="mod">
          <ac:chgData name="Duan Shihong" userId="0e40ecc899efa77d" providerId="LiveId" clId="{5BDB5B6B-1628-49C9-97AC-FA2F9AF83018}" dt="2023-05-07T09:01:46.184" v="1517" actId="20577"/>
          <ac:spMkLst>
            <pc:docMk/>
            <pc:sldMk cId="1948371272" sldId="849"/>
            <ac:spMk id="2" creationId="{00000000-0000-0000-0000-000000000000}"/>
          </ac:spMkLst>
        </pc:spChg>
        <pc:spChg chg="del">
          <ac:chgData name="Duan Shihong" userId="0e40ecc899efa77d" providerId="LiveId" clId="{5BDB5B6B-1628-49C9-97AC-FA2F9AF83018}" dt="2023-05-07T09:02:45.565" v="1527" actId="478"/>
          <ac:spMkLst>
            <pc:docMk/>
            <pc:sldMk cId="1948371272" sldId="849"/>
            <ac:spMk id="6" creationId="{2CC433A9-DA4F-4EFB-3146-4C23B6139741}"/>
          </ac:spMkLst>
        </pc:spChg>
        <pc:picChg chg="del">
          <ac:chgData name="Duan Shihong" userId="0e40ecc899efa77d" providerId="LiveId" clId="{5BDB5B6B-1628-49C9-97AC-FA2F9AF83018}" dt="2023-05-07T09:01:57.470" v="1518" actId="478"/>
          <ac:picMkLst>
            <pc:docMk/>
            <pc:sldMk cId="1948371272" sldId="849"/>
            <ac:picMk id="4" creationId="{7C3855F3-D733-38C3-E6CF-DEDDE8B8E577}"/>
          </ac:picMkLst>
        </pc:picChg>
        <pc:picChg chg="add mod">
          <ac:chgData name="Duan Shihong" userId="0e40ecc899efa77d" providerId="LiveId" clId="{5BDB5B6B-1628-49C9-97AC-FA2F9AF83018}" dt="2023-05-07T09:02:09.962" v="1522" actId="14100"/>
          <ac:picMkLst>
            <pc:docMk/>
            <pc:sldMk cId="1948371272" sldId="849"/>
            <ac:picMk id="5" creationId="{E1D903E5-0301-50B0-35D8-3E05943E38AB}"/>
          </ac:picMkLst>
        </pc:picChg>
      </pc:sldChg>
      <pc:sldChg chg="addSp delSp modSp add mod">
        <pc:chgData name="Duan Shihong" userId="0e40ecc899efa77d" providerId="LiveId" clId="{5BDB5B6B-1628-49C9-97AC-FA2F9AF83018}" dt="2023-05-07T09:50:48.674" v="1568" actId="478"/>
        <pc:sldMkLst>
          <pc:docMk/>
          <pc:sldMk cId="2688753791" sldId="850"/>
        </pc:sldMkLst>
        <pc:spChg chg="del">
          <ac:chgData name="Duan Shihong" userId="0e40ecc899efa77d" providerId="LiveId" clId="{5BDB5B6B-1628-49C9-97AC-FA2F9AF83018}" dt="2023-05-07T09:02:50.933" v="1528" actId="478"/>
          <ac:spMkLst>
            <pc:docMk/>
            <pc:sldMk cId="2688753791" sldId="850"/>
            <ac:spMk id="6" creationId="{2CC433A9-DA4F-4EFB-3146-4C23B6139741}"/>
          </ac:spMkLst>
        </pc:spChg>
        <pc:spChg chg="add del mod">
          <ac:chgData name="Duan Shihong" userId="0e40ecc899efa77d" providerId="LiveId" clId="{5BDB5B6B-1628-49C9-97AC-FA2F9AF83018}" dt="2023-05-07T09:50:48.135" v="1567"/>
          <ac:spMkLst>
            <pc:docMk/>
            <pc:sldMk cId="2688753791" sldId="850"/>
            <ac:spMk id="7" creationId="{692318F6-2E4F-53ED-F64D-0A24A89DA85C}"/>
          </ac:spMkLst>
        </pc:spChg>
        <pc:picChg chg="add del mod">
          <ac:chgData name="Duan Shihong" userId="0e40ecc899efa77d" providerId="LiveId" clId="{5BDB5B6B-1628-49C9-97AC-FA2F9AF83018}" dt="2023-05-07T09:50:48.674" v="1568" actId="478"/>
          <ac:picMkLst>
            <pc:docMk/>
            <pc:sldMk cId="2688753791" sldId="850"/>
            <ac:picMk id="4" creationId="{7F70C9CF-3339-776D-50CD-0CC43A3A690D}"/>
          </ac:picMkLst>
        </pc:picChg>
        <pc:picChg chg="del">
          <ac:chgData name="Duan Shihong" userId="0e40ecc899efa77d" providerId="LiveId" clId="{5BDB5B6B-1628-49C9-97AC-FA2F9AF83018}" dt="2023-05-07T09:02:38.004" v="1524" actId="478"/>
          <ac:picMkLst>
            <pc:docMk/>
            <pc:sldMk cId="2688753791" sldId="850"/>
            <ac:picMk id="5" creationId="{E1D903E5-0301-50B0-35D8-3E05943E38AB}"/>
          </ac:picMkLst>
        </pc:picChg>
      </pc:sldChg>
      <pc:sldChg chg="addSp delSp modSp add mod">
        <pc:chgData name="Duan Shihong" userId="0e40ecc899efa77d" providerId="LiveId" clId="{5BDB5B6B-1628-49C9-97AC-FA2F9AF83018}" dt="2023-05-07T10:21:26.191" v="1625" actId="12"/>
        <pc:sldMkLst>
          <pc:docMk/>
          <pc:sldMk cId="13107431" sldId="851"/>
        </pc:sldMkLst>
        <pc:spChg chg="mod">
          <ac:chgData name="Duan Shihong" userId="0e40ecc899efa77d" providerId="LiveId" clId="{5BDB5B6B-1628-49C9-97AC-FA2F9AF83018}" dt="2023-05-07T09:03:29.855" v="1556" actId="20577"/>
          <ac:spMkLst>
            <pc:docMk/>
            <pc:sldMk cId="13107431" sldId="851"/>
            <ac:spMk id="2" creationId="{00000000-0000-0000-0000-000000000000}"/>
          </ac:spMkLst>
        </pc:spChg>
        <pc:spChg chg="add mod">
          <ac:chgData name="Duan Shihong" userId="0e40ecc899efa77d" providerId="LiveId" clId="{5BDB5B6B-1628-49C9-97AC-FA2F9AF83018}" dt="2023-05-07T10:21:26.191" v="1625" actId="12"/>
          <ac:spMkLst>
            <pc:docMk/>
            <pc:sldMk cId="13107431" sldId="851"/>
            <ac:spMk id="3" creationId="{EE83FC43-9A5E-80BE-662B-147BB91ED564}"/>
          </ac:spMkLst>
        </pc:spChg>
        <pc:picChg chg="del">
          <ac:chgData name="Duan Shihong" userId="0e40ecc899efa77d" providerId="LiveId" clId="{5BDB5B6B-1628-49C9-97AC-FA2F9AF83018}" dt="2023-05-07T09:50:58.903" v="1569" actId="478"/>
          <ac:picMkLst>
            <pc:docMk/>
            <pc:sldMk cId="13107431" sldId="851"/>
            <ac:picMk id="4" creationId="{7F70C9CF-3339-776D-50CD-0CC43A3A690D}"/>
          </ac:picMkLst>
        </pc:picChg>
      </pc:sldChg>
      <pc:sldChg chg="add del">
        <pc:chgData name="Duan Shihong" userId="0e40ecc899efa77d" providerId="LiveId" clId="{5BDB5B6B-1628-49C9-97AC-FA2F9AF83018}" dt="2023-05-07T09:03:08.668" v="1531" actId="2696"/>
        <pc:sldMkLst>
          <pc:docMk/>
          <pc:sldMk cId="575024862" sldId="851"/>
        </pc:sldMkLst>
      </pc:sldChg>
      <pc:sldChg chg="addSp delSp modSp add mod">
        <pc:chgData name="Duan Shihong" userId="0e40ecc899efa77d" providerId="LiveId" clId="{5BDB5B6B-1628-49C9-97AC-FA2F9AF83018}" dt="2023-05-07T10:24:37.673" v="1629" actId="1076"/>
        <pc:sldMkLst>
          <pc:docMk/>
          <pc:sldMk cId="2541070127" sldId="852"/>
        </pc:sldMkLst>
        <pc:spChg chg="del">
          <ac:chgData name="Duan Shihong" userId="0e40ecc899efa77d" providerId="LiveId" clId="{5BDB5B6B-1628-49C9-97AC-FA2F9AF83018}" dt="2023-05-07T10:24:35.359" v="1627" actId="478"/>
          <ac:spMkLst>
            <pc:docMk/>
            <pc:sldMk cId="2541070127" sldId="852"/>
            <ac:spMk id="3" creationId="{EE83FC43-9A5E-80BE-662B-147BB91ED564}"/>
          </ac:spMkLst>
        </pc:spChg>
        <pc:picChg chg="add mod">
          <ac:chgData name="Duan Shihong" userId="0e40ecc899efa77d" providerId="LiveId" clId="{5BDB5B6B-1628-49C9-97AC-FA2F9AF83018}" dt="2023-05-07T10:24:37.673" v="1629" actId="1076"/>
          <ac:picMkLst>
            <pc:docMk/>
            <pc:sldMk cId="2541070127" sldId="852"/>
            <ac:picMk id="5" creationId="{322BD1E2-0007-B959-38DE-D421CD926F73}"/>
          </ac:picMkLst>
        </pc:picChg>
      </pc:sldChg>
      <pc:sldChg chg="addSp delSp modSp add mod">
        <pc:chgData name="Duan Shihong" userId="0e40ecc899efa77d" providerId="LiveId" clId="{5BDB5B6B-1628-49C9-97AC-FA2F9AF83018}" dt="2023-05-07T10:25:00.148" v="1634" actId="1076"/>
        <pc:sldMkLst>
          <pc:docMk/>
          <pc:sldMk cId="3800082421" sldId="853"/>
        </pc:sldMkLst>
        <pc:picChg chg="add mod">
          <ac:chgData name="Duan Shihong" userId="0e40ecc899efa77d" providerId="LiveId" clId="{5BDB5B6B-1628-49C9-97AC-FA2F9AF83018}" dt="2023-05-07T10:25:00.148" v="1634" actId="1076"/>
          <ac:picMkLst>
            <pc:docMk/>
            <pc:sldMk cId="3800082421" sldId="853"/>
            <ac:picMk id="4" creationId="{94C0AE08-14E2-9E0A-8B42-0E4E9F27FE5F}"/>
          </ac:picMkLst>
        </pc:picChg>
        <pc:picChg chg="del">
          <ac:chgData name="Duan Shihong" userId="0e40ecc899efa77d" providerId="LiveId" clId="{5BDB5B6B-1628-49C9-97AC-FA2F9AF83018}" dt="2023-05-07T10:24:55.343" v="1631" actId="478"/>
          <ac:picMkLst>
            <pc:docMk/>
            <pc:sldMk cId="3800082421" sldId="853"/>
            <ac:picMk id="5" creationId="{322BD1E2-0007-B959-38DE-D421CD926F73}"/>
          </ac:picMkLst>
        </pc:picChg>
      </pc:sldChg>
      <pc:sldChg chg="addSp delSp modSp add mod">
        <pc:chgData name="Duan Shihong" userId="0e40ecc899efa77d" providerId="LiveId" clId="{5BDB5B6B-1628-49C9-97AC-FA2F9AF83018}" dt="2023-05-07T10:25:19.064" v="1638" actId="1076"/>
        <pc:sldMkLst>
          <pc:docMk/>
          <pc:sldMk cId="2304662693" sldId="854"/>
        </pc:sldMkLst>
        <pc:picChg chg="del">
          <ac:chgData name="Duan Shihong" userId="0e40ecc899efa77d" providerId="LiveId" clId="{5BDB5B6B-1628-49C9-97AC-FA2F9AF83018}" dt="2023-05-07T10:25:17.018" v="1636" actId="478"/>
          <ac:picMkLst>
            <pc:docMk/>
            <pc:sldMk cId="2304662693" sldId="854"/>
            <ac:picMk id="4" creationId="{94C0AE08-14E2-9E0A-8B42-0E4E9F27FE5F}"/>
          </ac:picMkLst>
        </pc:picChg>
        <pc:picChg chg="add mod">
          <ac:chgData name="Duan Shihong" userId="0e40ecc899efa77d" providerId="LiveId" clId="{5BDB5B6B-1628-49C9-97AC-FA2F9AF83018}" dt="2023-05-07T10:25:19.064" v="1638" actId="1076"/>
          <ac:picMkLst>
            <pc:docMk/>
            <pc:sldMk cId="2304662693" sldId="854"/>
            <ac:picMk id="5" creationId="{7C02B500-C088-4D47-B390-ECD90BE97413}"/>
          </ac:picMkLst>
        </pc:picChg>
      </pc:sldChg>
      <pc:sldChg chg="addSp delSp modSp add mod">
        <pc:chgData name="Duan Shihong" userId="0e40ecc899efa77d" providerId="LiveId" clId="{5BDB5B6B-1628-49C9-97AC-FA2F9AF83018}" dt="2023-05-07T10:26:20.116" v="1642" actId="1076"/>
        <pc:sldMkLst>
          <pc:docMk/>
          <pc:sldMk cId="1792397019" sldId="855"/>
        </pc:sldMkLst>
        <pc:picChg chg="add mod">
          <ac:chgData name="Duan Shihong" userId="0e40ecc899efa77d" providerId="LiveId" clId="{5BDB5B6B-1628-49C9-97AC-FA2F9AF83018}" dt="2023-05-07T10:26:20.116" v="1642" actId="1076"/>
          <ac:picMkLst>
            <pc:docMk/>
            <pc:sldMk cId="1792397019" sldId="855"/>
            <ac:picMk id="4" creationId="{71BA5562-041D-ED04-AF35-403BA0108A8A}"/>
          </ac:picMkLst>
        </pc:picChg>
        <pc:picChg chg="del">
          <ac:chgData name="Duan Shihong" userId="0e40ecc899efa77d" providerId="LiveId" clId="{5BDB5B6B-1628-49C9-97AC-FA2F9AF83018}" dt="2023-05-07T10:26:17.538" v="1640" actId="478"/>
          <ac:picMkLst>
            <pc:docMk/>
            <pc:sldMk cId="1792397019" sldId="855"/>
            <ac:picMk id="5" creationId="{7C02B500-C088-4D47-B390-ECD90BE97413}"/>
          </ac:picMkLst>
        </pc:picChg>
      </pc:sldChg>
      <pc:sldChg chg="addSp delSp modSp add mod">
        <pc:chgData name="Duan Shihong" userId="0e40ecc899efa77d" providerId="LiveId" clId="{5BDB5B6B-1628-49C9-97AC-FA2F9AF83018}" dt="2023-05-07T10:26:41.271" v="1646" actId="1076"/>
        <pc:sldMkLst>
          <pc:docMk/>
          <pc:sldMk cId="3212171647" sldId="856"/>
        </pc:sldMkLst>
        <pc:picChg chg="del">
          <ac:chgData name="Duan Shihong" userId="0e40ecc899efa77d" providerId="LiveId" clId="{5BDB5B6B-1628-49C9-97AC-FA2F9AF83018}" dt="2023-05-07T10:26:39.308" v="1644" actId="478"/>
          <ac:picMkLst>
            <pc:docMk/>
            <pc:sldMk cId="3212171647" sldId="856"/>
            <ac:picMk id="4" creationId="{71BA5562-041D-ED04-AF35-403BA0108A8A}"/>
          </ac:picMkLst>
        </pc:picChg>
        <pc:picChg chg="add mod">
          <ac:chgData name="Duan Shihong" userId="0e40ecc899efa77d" providerId="LiveId" clId="{5BDB5B6B-1628-49C9-97AC-FA2F9AF83018}" dt="2023-05-07T10:26:41.271" v="1646" actId="1076"/>
          <ac:picMkLst>
            <pc:docMk/>
            <pc:sldMk cId="3212171647" sldId="856"/>
            <ac:picMk id="5" creationId="{375A2317-C7E9-7E7E-6EE0-F56B6FEF5D8A}"/>
          </ac:picMkLst>
        </pc:picChg>
      </pc:sldChg>
      <pc:sldChg chg="addSp delSp modSp add mod">
        <pc:chgData name="Duan Shihong" userId="0e40ecc899efa77d" providerId="LiveId" clId="{5BDB5B6B-1628-49C9-97AC-FA2F9AF83018}" dt="2023-05-07T10:27:06.001" v="1651" actId="1076"/>
        <pc:sldMkLst>
          <pc:docMk/>
          <pc:sldMk cId="648044042" sldId="857"/>
        </pc:sldMkLst>
        <pc:picChg chg="add mod">
          <ac:chgData name="Duan Shihong" userId="0e40ecc899efa77d" providerId="LiveId" clId="{5BDB5B6B-1628-49C9-97AC-FA2F9AF83018}" dt="2023-05-07T10:27:06.001" v="1651" actId="1076"/>
          <ac:picMkLst>
            <pc:docMk/>
            <pc:sldMk cId="648044042" sldId="857"/>
            <ac:picMk id="4" creationId="{0983D042-1EA2-F4B2-7B22-DAB210EEBFF1}"/>
          </ac:picMkLst>
        </pc:picChg>
        <pc:picChg chg="del">
          <ac:chgData name="Duan Shihong" userId="0e40ecc899efa77d" providerId="LiveId" clId="{5BDB5B6B-1628-49C9-97AC-FA2F9AF83018}" dt="2023-05-07T10:27:01.071" v="1648" actId="478"/>
          <ac:picMkLst>
            <pc:docMk/>
            <pc:sldMk cId="648044042" sldId="857"/>
            <ac:picMk id="5" creationId="{375A2317-C7E9-7E7E-6EE0-F56B6FEF5D8A}"/>
          </ac:picMkLst>
        </pc:picChg>
      </pc:sldChg>
      <pc:sldChg chg="addSp delSp modSp add mod">
        <pc:chgData name="Duan Shihong" userId="0e40ecc899efa77d" providerId="LiveId" clId="{5BDB5B6B-1628-49C9-97AC-FA2F9AF83018}" dt="2023-05-07T10:29:03.946" v="1678" actId="20577"/>
        <pc:sldMkLst>
          <pc:docMk/>
          <pc:sldMk cId="3898557623" sldId="858"/>
        </pc:sldMkLst>
        <pc:spChg chg="add mod">
          <ac:chgData name="Duan Shihong" userId="0e40ecc899efa77d" providerId="LiveId" clId="{5BDB5B6B-1628-49C9-97AC-FA2F9AF83018}" dt="2023-05-07T10:29:03.946" v="1678" actId="20577"/>
          <ac:spMkLst>
            <pc:docMk/>
            <pc:sldMk cId="3898557623" sldId="858"/>
            <ac:spMk id="3" creationId="{2FC9C0ED-97DD-C87C-62DB-CB26629B9DF9}"/>
          </ac:spMkLst>
        </pc:spChg>
        <pc:picChg chg="del">
          <ac:chgData name="Duan Shihong" userId="0e40ecc899efa77d" providerId="LiveId" clId="{5BDB5B6B-1628-49C9-97AC-FA2F9AF83018}" dt="2023-05-07T10:27:27.131" v="1653" actId="478"/>
          <ac:picMkLst>
            <pc:docMk/>
            <pc:sldMk cId="3898557623" sldId="858"/>
            <ac:picMk id="4" creationId="{0983D042-1EA2-F4B2-7B22-DAB210EEBFF1}"/>
          </ac:picMkLst>
        </pc:picChg>
      </pc:sldChg>
      <pc:sldChg chg="addSp delSp modSp add mod">
        <pc:chgData name="Duan Shihong" userId="0e40ecc899efa77d" providerId="LiveId" clId="{5BDB5B6B-1628-49C9-97AC-FA2F9AF83018}" dt="2023-05-07T10:34:47.155" v="1709" actId="1076"/>
        <pc:sldMkLst>
          <pc:docMk/>
          <pc:sldMk cId="2247112274" sldId="859"/>
        </pc:sldMkLst>
        <pc:spChg chg="mod">
          <ac:chgData name="Duan Shihong" userId="0e40ecc899efa77d" providerId="LiveId" clId="{5BDB5B6B-1628-49C9-97AC-FA2F9AF83018}" dt="2023-05-07T10:34:13.516" v="1706" actId="20577"/>
          <ac:spMkLst>
            <pc:docMk/>
            <pc:sldMk cId="2247112274" sldId="859"/>
            <ac:spMk id="2" creationId="{00000000-0000-0000-0000-000000000000}"/>
          </ac:spMkLst>
        </pc:spChg>
        <pc:spChg chg="del">
          <ac:chgData name="Duan Shihong" userId="0e40ecc899efa77d" providerId="LiveId" clId="{5BDB5B6B-1628-49C9-97AC-FA2F9AF83018}" dt="2023-05-07T10:34:41.390" v="1707" actId="478"/>
          <ac:spMkLst>
            <pc:docMk/>
            <pc:sldMk cId="2247112274" sldId="859"/>
            <ac:spMk id="3" creationId="{2FC9C0ED-97DD-C87C-62DB-CB26629B9DF9}"/>
          </ac:spMkLst>
        </pc:spChg>
        <pc:picChg chg="add mod">
          <ac:chgData name="Duan Shihong" userId="0e40ecc899efa77d" providerId="LiveId" clId="{5BDB5B6B-1628-49C9-97AC-FA2F9AF83018}" dt="2023-05-07T10:34:47.155" v="1709" actId="1076"/>
          <ac:picMkLst>
            <pc:docMk/>
            <pc:sldMk cId="2247112274" sldId="859"/>
            <ac:picMk id="5" creationId="{2544EFE8-DFA3-0EA4-73BC-7EDDB2D07B84}"/>
          </ac:picMkLst>
        </pc:picChg>
      </pc:sldChg>
      <pc:sldChg chg="addSp delSp modSp add mod">
        <pc:chgData name="Duan Shihong" userId="0e40ecc899efa77d" providerId="LiveId" clId="{5BDB5B6B-1628-49C9-97AC-FA2F9AF83018}" dt="2023-05-07T10:35:13.428" v="1713" actId="1076"/>
        <pc:sldMkLst>
          <pc:docMk/>
          <pc:sldMk cId="3896140109" sldId="860"/>
        </pc:sldMkLst>
        <pc:picChg chg="add mod">
          <ac:chgData name="Duan Shihong" userId="0e40ecc899efa77d" providerId="LiveId" clId="{5BDB5B6B-1628-49C9-97AC-FA2F9AF83018}" dt="2023-05-07T10:35:13.428" v="1713" actId="1076"/>
          <ac:picMkLst>
            <pc:docMk/>
            <pc:sldMk cId="3896140109" sldId="860"/>
            <ac:picMk id="4" creationId="{2E7621DE-8536-620C-7C20-8F1E99EB2179}"/>
          </ac:picMkLst>
        </pc:picChg>
        <pc:picChg chg="del">
          <ac:chgData name="Duan Shihong" userId="0e40ecc899efa77d" providerId="LiveId" clId="{5BDB5B6B-1628-49C9-97AC-FA2F9AF83018}" dt="2023-05-07T10:35:09.750" v="1711" actId="478"/>
          <ac:picMkLst>
            <pc:docMk/>
            <pc:sldMk cId="3896140109" sldId="860"/>
            <ac:picMk id="5" creationId="{2544EFE8-DFA3-0EA4-73BC-7EDDB2D07B84}"/>
          </ac:picMkLst>
        </pc:picChg>
      </pc:sldChg>
      <pc:sldChg chg="addSp delSp modSp add mod">
        <pc:chgData name="Duan Shihong" userId="0e40ecc899efa77d" providerId="LiveId" clId="{5BDB5B6B-1628-49C9-97AC-FA2F9AF83018}" dt="2023-05-07T10:41:13.269" v="1721" actId="1076"/>
        <pc:sldMkLst>
          <pc:docMk/>
          <pc:sldMk cId="899692326" sldId="861"/>
        </pc:sldMkLst>
        <pc:picChg chg="del">
          <ac:chgData name="Duan Shihong" userId="0e40ecc899efa77d" providerId="LiveId" clId="{5BDB5B6B-1628-49C9-97AC-FA2F9AF83018}" dt="2023-05-07T10:36:07.851" v="1715" actId="478"/>
          <ac:picMkLst>
            <pc:docMk/>
            <pc:sldMk cId="899692326" sldId="861"/>
            <ac:picMk id="4" creationId="{2E7621DE-8536-620C-7C20-8F1E99EB2179}"/>
          </ac:picMkLst>
        </pc:picChg>
        <pc:picChg chg="add mod">
          <ac:chgData name="Duan Shihong" userId="0e40ecc899efa77d" providerId="LiveId" clId="{5BDB5B6B-1628-49C9-97AC-FA2F9AF83018}" dt="2023-05-07T10:41:13.269" v="1721" actId="1076"/>
          <ac:picMkLst>
            <pc:docMk/>
            <pc:sldMk cId="899692326" sldId="861"/>
            <ac:picMk id="5" creationId="{8FAAE4F2-7446-5ECA-EE70-D4FA3817500F}"/>
          </ac:picMkLst>
        </pc:picChg>
      </pc:sldChg>
      <pc:sldChg chg="addSp delSp modSp add mod">
        <pc:chgData name="Duan Shihong" userId="0e40ecc899efa77d" providerId="LiveId" clId="{5BDB5B6B-1628-49C9-97AC-FA2F9AF83018}" dt="2023-05-07T10:42:03.720" v="1723" actId="1076"/>
        <pc:sldMkLst>
          <pc:docMk/>
          <pc:sldMk cId="3616754256" sldId="862"/>
        </pc:sldMkLst>
        <pc:picChg chg="add mod">
          <ac:chgData name="Duan Shihong" userId="0e40ecc899efa77d" providerId="LiveId" clId="{5BDB5B6B-1628-49C9-97AC-FA2F9AF83018}" dt="2023-05-07T10:42:03.720" v="1723" actId="1076"/>
          <ac:picMkLst>
            <pc:docMk/>
            <pc:sldMk cId="3616754256" sldId="862"/>
            <ac:picMk id="4" creationId="{C9B7AAD2-8856-B6F2-935E-BD492585992F}"/>
          </ac:picMkLst>
        </pc:picChg>
        <pc:picChg chg="del">
          <ac:chgData name="Duan Shihong" userId="0e40ecc899efa77d" providerId="LiveId" clId="{5BDB5B6B-1628-49C9-97AC-FA2F9AF83018}" dt="2023-05-07T10:41:11.721" v="1719" actId="478"/>
          <ac:picMkLst>
            <pc:docMk/>
            <pc:sldMk cId="3616754256" sldId="862"/>
            <ac:picMk id="5" creationId="{8FAAE4F2-7446-5ECA-EE70-D4FA3817500F}"/>
          </ac:picMkLst>
        </pc:picChg>
      </pc:sldChg>
      <pc:sldChg chg="addSp delSp modSp add mod">
        <pc:chgData name="Duan Shihong" userId="0e40ecc899efa77d" providerId="LiveId" clId="{5BDB5B6B-1628-49C9-97AC-FA2F9AF83018}" dt="2023-05-07T10:42:32.579" v="1727" actId="1076"/>
        <pc:sldMkLst>
          <pc:docMk/>
          <pc:sldMk cId="2943403886" sldId="863"/>
        </pc:sldMkLst>
        <pc:picChg chg="del">
          <ac:chgData name="Duan Shihong" userId="0e40ecc899efa77d" providerId="LiveId" clId="{5BDB5B6B-1628-49C9-97AC-FA2F9AF83018}" dt="2023-05-07T10:42:29.326" v="1725" actId="478"/>
          <ac:picMkLst>
            <pc:docMk/>
            <pc:sldMk cId="2943403886" sldId="863"/>
            <ac:picMk id="4" creationId="{C9B7AAD2-8856-B6F2-935E-BD492585992F}"/>
          </ac:picMkLst>
        </pc:picChg>
        <pc:picChg chg="add mod">
          <ac:chgData name="Duan Shihong" userId="0e40ecc899efa77d" providerId="LiveId" clId="{5BDB5B6B-1628-49C9-97AC-FA2F9AF83018}" dt="2023-05-07T10:42:32.579" v="1727" actId="1076"/>
          <ac:picMkLst>
            <pc:docMk/>
            <pc:sldMk cId="2943403886" sldId="863"/>
            <ac:picMk id="5" creationId="{FB61A07C-9EF0-2B47-4D23-47F3A6D636AF}"/>
          </ac:picMkLst>
        </pc:picChg>
      </pc:sldChg>
      <pc:sldChg chg="addSp delSp modSp add mod">
        <pc:chgData name="Duan Shihong" userId="0e40ecc899efa77d" providerId="LiveId" clId="{5BDB5B6B-1628-49C9-97AC-FA2F9AF83018}" dt="2023-05-07T10:43:02.428" v="1731" actId="1076"/>
        <pc:sldMkLst>
          <pc:docMk/>
          <pc:sldMk cId="322654207" sldId="864"/>
        </pc:sldMkLst>
        <pc:picChg chg="add mod">
          <ac:chgData name="Duan Shihong" userId="0e40ecc899efa77d" providerId="LiveId" clId="{5BDB5B6B-1628-49C9-97AC-FA2F9AF83018}" dt="2023-05-07T10:43:02.428" v="1731" actId="1076"/>
          <ac:picMkLst>
            <pc:docMk/>
            <pc:sldMk cId="322654207" sldId="864"/>
            <ac:picMk id="4" creationId="{7136ADA3-1CAF-0501-F327-A407D106B4C9}"/>
          </ac:picMkLst>
        </pc:picChg>
        <pc:picChg chg="del">
          <ac:chgData name="Duan Shihong" userId="0e40ecc899efa77d" providerId="LiveId" clId="{5BDB5B6B-1628-49C9-97AC-FA2F9AF83018}" dt="2023-05-07T10:42:59.282" v="1729" actId="478"/>
          <ac:picMkLst>
            <pc:docMk/>
            <pc:sldMk cId="322654207" sldId="864"/>
            <ac:picMk id="5" creationId="{FB61A07C-9EF0-2B47-4D23-47F3A6D636AF}"/>
          </ac:picMkLst>
        </pc:picChg>
      </pc:sldChg>
      <pc:sldChg chg="addSp delSp modSp add mod">
        <pc:chgData name="Duan Shihong" userId="0e40ecc899efa77d" providerId="LiveId" clId="{5BDB5B6B-1628-49C9-97AC-FA2F9AF83018}" dt="2023-05-07T10:43:49.874" v="1756" actId="1076"/>
        <pc:sldMkLst>
          <pc:docMk/>
          <pc:sldMk cId="2466165279" sldId="865"/>
        </pc:sldMkLst>
        <pc:spChg chg="mod">
          <ac:chgData name="Duan Shihong" userId="0e40ecc899efa77d" providerId="LiveId" clId="{5BDB5B6B-1628-49C9-97AC-FA2F9AF83018}" dt="2023-05-07T10:43:23.555" v="1753" actId="20577"/>
          <ac:spMkLst>
            <pc:docMk/>
            <pc:sldMk cId="2466165279" sldId="865"/>
            <ac:spMk id="2" creationId="{00000000-0000-0000-0000-000000000000}"/>
          </ac:spMkLst>
        </pc:spChg>
        <pc:picChg chg="del">
          <ac:chgData name="Duan Shihong" userId="0e40ecc899efa77d" providerId="LiveId" clId="{5BDB5B6B-1628-49C9-97AC-FA2F9AF83018}" dt="2023-05-07T10:43:45.920" v="1754" actId="478"/>
          <ac:picMkLst>
            <pc:docMk/>
            <pc:sldMk cId="2466165279" sldId="865"/>
            <ac:picMk id="4" creationId="{7136ADA3-1CAF-0501-F327-A407D106B4C9}"/>
          </ac:picMkLst>
        </pc:picChg>
        <pc:picChg chg="add mod">
          <ac:chgData name="Duan Shihong" userId="0e40ecc899efa77d" providerId="LiveId" clId="{5BDB5B6B-1628-49C9-97AC-FA2F9AF83018}" dt="2023-05-07T10:43:49.874" v="1756" actId="1076"/>
          <ac:picMkLst>
            <pc:docMk/>
            <pc:sldMk cId="2466165279" sldId="865"/>
            <ac:picMk id="5" creationId="{CD2F0DC2-DE4C-E02A-2E96-BCF634F2B9B4}"/>
          </ac:picMkLst>
        </pc:picChg>
      </pc:sldChg>
      <pc:sldChg chg="addSp delSp modSp add mod">
        <pc:chgData name="Duan Shihong" userId="0e40ecc899efa77d" providerId="LiveId" clId="{5BDB5B6B-1628-49C9-97AC-FA2F9AF83018}" dt="2023-05-07T10:44:17.294" v="1760" actId="1076"/>
        <pc:sldMkLst>
          <pc:docMk/>
          <pc:sldMk cId="4277644822" sldId="866"/>
        </pc:sldMkLst>
        <pc:picChg chg="add mod">
          <ac:chgData name="Duan Shihong" userId="0e40ecc899efa77d" providerId="LiveId" clId="{5BDB5B6B-1628-49C9-97AC-FA2F9AF83018}" dt="2023-05-07T10:44:17.294" v="1760" actId="1076"/>
          <ac:picMkLst>
            <pc:docMk/>
            <pc:sldMk cId="4277644822" sldId="866"/>
            <ac:picMk id="4" creationId="{CFD51D12-D587-A3C5-6EA3-B5B7C372871D}"/>
          </ac:picMkLst>
        </pc:picChg>
        <pc:picChg chg="del">
          <ac:chgData name="Duan Shihong" userId="0e40ecc899efa77d" providerId="LiveId" clId="{5BDB5B6B-1628-49C9-97AC-FA2F9AF83018}" dt="2023-05-07T10:44:14.718" v="1758" actId="478"/>
          <ac:picMkLst>
            <pc:docMk/>
            <pc:sldMk cId="4277644822" sldId="866"/>
            <ac:picMk id="5" creationId="{CD2F0DC2-DE4C-E02A-2E96-BCF634F2B9B4}"/>
          </ac:picMkLst>
        </pc:picChg>
      </pc:sldChg>
      <pc:sldChg chg="add mod ord modShow">
        <pc:chgData name="Duan Shihong" userId="0e40ecc899efa77d" providerId="LiveId" clId="{5BDB5B6B-1628-49C9-97AC-FA2F9AF83018}" dt="2023-05-09T04:48:03.682" v="1806" actId="729"/>
        <pc:sldMkLst>
          <pc:docMk/>
          <pc:sldMk cId="4294793051" sldId="867"/>
        </pc:sldMkLst>
      </pc:sldChg>
      <pc:sldChg chg="addSp delSp modSp add mod">
        <pc:chgData name="Duan Shihong" userId="0e40ecc899efa77d" providerId="LiveId" clId="{5BDB5B6B-1628-49C9-97AC-FA2F9AF83018}" dt="2023-05-07T10:49:09.785" v="1780" actId="20577"/>
        <pc:sldMkLst>
          <pc:docMk/>
          <pc:sldMk cId="1490797982" sldId="868"/>
        </pc:sldMkLst>
        <pc:spChg chg="mod">
          <ac:chgData name="Duan Shihong" userId="0e40ecc899efa77d" providerId="LiveId" clId="{5BDB5B6B-1628-49C9-97AC-FA2F9AF83018}" dt="2023-05-07T10:44:49.742" v="1772" actId="20577"/>
          <ac:spMkLst>
            <pc:docMk/>
            <pc:sldMk cId="1490797982" sldId="868"/>
            <ac:spMk id="2" creationId="{00000000-0000-0000-0000-000000000000}"/>
          </ac:spMkLst>
        </pc:spChg>
        <pc:spChg chg="add mod">
          <ac:chgData name="Duan Shihong" userId="0e40ecc899efa77d" providerId="LiveId" clId="{5BDB5B6B-1628-49C9-97AC-FA2F9AF83018}" dt="2023-05-07T10:49:09.785" v="1780" actId="20577"/>
          <ac:spMkLst>
            <pc:docMk/>
            <pc:sldMk cId="1490797982" sldId="868"/>
            <ac:spMk id="3" creationId="{FBFDAB23-45BD-698F-4C65-C150869C2D99}"/>
          </ac:spMkLst>
        </pc:spChg>
        <pc:picChg chg="del">
          <ac:chgData name="Duan Shihong" userId="0e40ecc899efa77d" providerId="LiveId" clId="{5BDB5B6B-1628-49C9-97AC-FA2F9AF83018}" dt="2023-05-07T10:45:04.127" v="1773" actId="478"/>
          <ac:picMkLst>
            <pc:docMk/>
            <pc:sldMk cId="1490797982" sldId="868"/>
            <ac:picMk id="4" creationId="{CFD51D12-D587-A3C5-6EA3-B5B7C372871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1A546-A792-45E6-BF9E-BAE5F5FAC5F7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5B18F-EB24-4657-98E2-6A3E2C7004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F36F7-F2AF-432D-AFF8-262DCAAEC88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51A0-049C-4DBE-86C4-3517F6D92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0B82E-EF7D-4A61-B6BF-9954BCE8AF0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74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769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78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561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50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439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04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750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55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74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630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156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876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476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522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561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512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729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480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13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562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558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839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86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63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002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248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45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04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35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175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4020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35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962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689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7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8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80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09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60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590709" y="6567340"/>
            <a:ext cx="142027" cy="2308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9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b="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9600" y="5016703"/>
            <a:ext cx="184731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600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1355" y="306183"/>
            <a:ext cx="11710645" cy="101566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dirty="0">
                <a:sym typeface="微软雅黑" panose="020B0503020204020204" pitchFamily="34" charset="-122"/>
              </a:rPr>
              <a:t>Policy Function Approximation / </a:t>
            </a:r>
          </a:p>
          <a:p>
            <a:r>
              <a:rPr lang="en-US" altLang="zh-CN" sz="3000" dirty="0"/>
              <a:t>Policy Gradient Methods </a:t>
            </a:r>
            <a:endParaRPr lang="zh-CN" altLang="en-US" sz="3000" dirty="0"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85720" y="5774360"/>
            <a:ext cx="1675459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fld id="{A498B035-1955-438C-ABC6-FC6989DAC1B3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2023/5/9</a:t>
            </a:fld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MICL in USTB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61ACF2-D418-CF2F-2298-5FD05F926165}"/>
              </a:ext>
            </a:extLst>
          </p:cNvPr>
          <p:cNvSpPr txBox="1"/>
          <p:nvPr/>
        </p:nvSpPr>
        <p:spPr>
          <a:xfrm>
            <a:off x="266007" y="5810515"/>
            <a:ext cx="8289270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Bellman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方程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/Bellman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最优方程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-&gt;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v(s),q(</a:t>
            </a:r>
            <a:r>
              <a:rPr lang="en-US" altLang="zh-CN" sz="2000" b="1" dirty="0" err="1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评估当前策略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利用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q(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upgrade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策略                      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优化更新策略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159F1F-BE60-D015-8C98-E9C0FD676487}"/>
              </a:ext>
            </a:extLst>
          </p:cNvPr>
          <p:cNvSpPr txBox="1"/>
          <p:nvPr/>
        </p:nvSpPr>
        <p:spPr>
          <a:xfrm>
            <a:off x="656945" y="1616209"/>
            <a:ext cx="9604233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From </a:t>
            </a:r>
            <a:r>
              <a:rPr lang="en-US" altLang="zh-CN" sz="2000" b="1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value-based methods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methods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From </a:t>
            </a:r>
            <a:r>
              <a:rPr lang="en-US" altLang="zh-CN" sz="2000" b="1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value function approximation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to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 function approximation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- 1) The average value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60344" y="1578651"/>
                <a:ext cx="11097040" cy="42839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 are two metrics.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first metric is the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average state value 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or simply called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average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value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particular, the metric is defined as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a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weighted average of the state values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is the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weight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for state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we can interpret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as a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probability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distribution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Then, the metric can be written as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   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4" y="1578651"/>
                <a:ext cx="11097040" cy="4283930"/>
              </a:xfrm>
              <a:prstGeom prst="rect">
                <a:avLst/>
              </a:prstGeom>
              <a:blipFill>
                <a:blip r:embed="rId3"/>
                <a:stretch>
                  <a:fillRect l="-604" t="-142" r="-495" b="-1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80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- 1) The average value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EBA8FA-602A-E020-7EC3-038921E0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55" y="1746917"/>
            <a:ext cx="8142933" cy="383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5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- 1) The average value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70283" y="1514047"/>
                <a:ext cx="11097040" cy="51706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How to select the distribution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? There are two cases.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The first case is that </a:t>
                </a:r>
                <a:r>
                  <a:rPr lang="en-US" altLang="zh-CN" sz="2000" i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is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independent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of the policy </a:t>
                </a:r>
                <a:r>
                  <a:rPr lang="en-US" altLang="zh-CN" sz="2000" i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π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This case is relatively simple because the gradient of the metric is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easier to calculate.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this case, we specifically denote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How to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?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One trivial way is to treat all the states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equally important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and hence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=1/|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Another important case is that we are only interested in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 specific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For example, the episodes in some tasks always start from the same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Then, we only care about the long-term return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In this case,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 = 1,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83" y="1514047"/>
                <a:ext cx="11097040" cy="5170646"/>
              </a:xfrm>
              <a:prstGeom prst="rect">
                <a:avLst/>
              </a:prstGeom>
              <a:blipFill>
                <a:blip r:embed="rId3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49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- 1) The average value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46753" y="1449443"/>
                <a:ext cx="11097040" cy="49657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How to select the distribution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? There are two cases.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r>
                  <a:rPr lang="en-US" altLang="zh-CN" sz="20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The second case is that d </a:t>
                </a:r>
                <a:r>
                  <a:rPr lang="en-US" altLang="zh-CN" sz="2000" b="1" u="sng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depends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on the policy π.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 common way to select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which is the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stationary distribution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under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Details of stationary distribution can be found in the last lecture and the book.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One basic property of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dπ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that it satisfies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the state transition probability matrix.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interpretation of selecting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as follows.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If one state is frequently visited in the long run, it is more important and deserves more weight.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If a state is hardly visited, then we give it less weight.</a:t>
                </a:r>
                <a:endParaRPr lang="en-US" altLang="zh-CN" sz="2000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753" y="1449443"/>
                <a:ext cx="11097040" cy="4965718"/>
              </a:xfrm>
              <a:prstGeom prst="rect">
                <a:avLst/>
              </a:prstGeom>
              <a:blipFill>
                <a:blip r:embed="rId3"/>
                <a:stretch>
                  <a:fillRect l="-604" b="-1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70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- 2) The average reward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/>
              <p:nvPr/>
            </p:nvSpPr>
            <p:spPr>
              <a:xfrm>
                <a:off x="795131" y="1479260"/>
                <a:ext cx="11097040" cy="53110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 are two metrics.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second metric is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average one-step reward 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or simply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average reward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particular, the metric is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    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 Here,</a:t>
                </a:r>
                <a:r>
                  <a:rPr lang="en-US" altLang="zh-CN" sz="2000" dirty="0"/>
                  <a:t> 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is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the average of the one-step immediate reward that can be obtained starting from state s, and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𝑟𝑝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is the stationary distribution.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   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31" y="1479260"/>
                <a:ext cx="11097040" cy="5311069"/>
              </a:xfrm>
              <a:prstGeom prst="rect">
                <a:avLst/>
              </a:prstGeom>
              <a:blipFill>
                <a:blip r:embed="rId3"/>
                <a:stretch>
                  <a:fillRect l="-549" t="-115" r="-384" b="-1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6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- 2) The average reward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AF9F50-1D86-1B05-7B1E-90C94561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78" y="1646370"/>
            <a:ext cx="7882739" cy="38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17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Remarks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613441-8D56-5261-D2AD-C1256B1B0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5" y="1637845"/>
            <a:ext cx="6857869" cy="4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5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Remarks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/>
              <p:nvPr/>
            </p:nvSpPr>
            <p:spPr>
              <a:xfrm>
                <a:off x="795131" y="1479260"/>
                <a:ext cx="11097040" cy="3272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Remark 1 about the metrics: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All these metrics are functions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parameterized by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these metrics are functions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other words, different values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generate different metric values.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Therefore, we can search for the optimal values of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θ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to maximize these metrics.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This is the basic idea of policy gradient methods.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31" y="1479260"/>
                <a:ext cx="11097040" cy="3272947"/>
              </a:xfrm>
              <a:prstGeom prst="rect">
                <a:avLst/>
              </a:prstGeom>
              <a:blipFill>
                <a:blip r:embed="rId3"/>
                <a:stretch>
                  <a:fillRect l="-549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13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Remarks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/>
              <p:nvPr/>
            </p:nvSpPr>
            <p:spPr>
              <a:xfrm>
                <a:off x="795131" y="1479260"/>
                <a:ext cx="11097040" cy="234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Remark 2 about the metrics: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One complication is that the metrics can be </a:t>
                </a:r>
                <a:r>
                  <a:rPr lang="en-US" altLang="zh-CN" sz="2000" dirty="0" err="1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defifined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in either the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discounted case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∈ (0, 1)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or the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undiscounted case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We only consider the discounted case so far in this book. For details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about the undiscounted case, see the book. </a:t>
                </a: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31" y="1479260"/>
                <a:ext cx="11097040" cy="2349618"/>
              </a:xfrm>
              <a:prstGeom prst="rect">
                <a:avLst/>
              </a:prstGeom>
              <a:blipFill>
                <a:blip r:embed="rId3"/>
                <a:stretch>
                  <a:fillRect l="-549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59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Remarks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C433A9-DA4F-4EFB-3146-4C23B6139741}"/>
              </a:ext>
            </a:extLst>
          </p:cNvPr>
          <p:cNvSpPr txBox="1"/>
          <p:nvPr/>
        </p:nvSpPr>
        <p:spPr>
          <a:xfrm>
            <a:off x="795131" y="1479260"/>
            <a:ext cx="11097040" cy="5029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Remark 3 about the metrics: </a:t>
            </a:r>
            <a:endParaRPr lang="en-US" altLang="zh-CN" sz="20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3855F3-D733-38C3-E6CF-DEDDE8B8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61" y="2220760"/>
            <a:ext cx="8496347" cy="30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6028758" y="2625750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Exercise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D903E5-0301-50B0-35D8-3E05943E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55" y="2305071"/>
            <a:ext cx="7319442" cy="23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Exercise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70C9CF-3339-776D-50CD-0CC43A3A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98" y="1495201"/>
            <a:ext cx="7269341" cy="47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3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72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83FC43-9A5E-80BE-662B-147BB91ED564}"/>
                  </a:ext>
                </a:extLst>
              </p:cNvPr>
              <p:cNvSpPr txBox="1"/>
              <p:nvPr/>
            </p:nvSpPr>
            <p:spPr>
              <a:xfrm>
                <a:off x="422413" y="1523986"/>
                <a:ext cx="11769587" cy="46630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Given a metric, we next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derive its gradient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and then, apply gradient-based methods to optimize the metric.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8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gradient calculation is one of </a:t>
                </a:r>
                <a:r>
                  <a:rPr lang="en-US" altLang="zh-CN" sz="18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the most complicated parts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of policy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gradient methods! That is because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first, we need to </a:t>
                </a:r>
                <a:r>
                  <a:rPr lang="en-US" altLang="zh-CN" sz="18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distinguish different metrics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80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sz="18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second, we need to </a:t>
                </a:r>
                <a:r>
                  <a:rPr lang="en-US" altLang="zh-CN" sz="18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distinguish the discounted and undiscounted cases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8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calculation of the gradients: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We will not discuss the details in this lecture.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Interested readers may see my book for details</a:t>
                </a: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83FC43-9A5E-80BE-662B-147BB91E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13" y="1523986"/>
                <a:ext cx="11769587" cy="4663008"/>
              </a:xfrm>
              <a:prstGeom prst="rect">
                <a:avLst/>
              </a:prstGeom>
              <a:blipFill>
                <a:blip r:embed="rId3"/>
                <a:stretch>
                  <a:fillRect l="-414"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7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2BD1E2-0007-B959-38DE-D421CD92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00" y="1722068"/>
            <a:ext cx="7368399" cy="31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0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C0AE08-14E2-9E0A-8B42-0E4E9F27F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83" y="1641652"/>
            <a:ext cx="7014076" cy="39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8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02B500-C088-4D47-B390-ECD90BE9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96" y="1662855"/>
            <a:ext cx="6610223" cy="40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62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BA5562-041D-ED04-AF35-403BA010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21" y="1555849"/>
            <a:ext cx="7779871" cy="45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5A2317-C7E9-7E7E-6EE0-F56B6FEF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87" y="1721743"/>
            <a:ext cx="7021696" cy="385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83D042-1EA2-F4B2-7B22-DAB210EE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10" y="1115885"/>
            <a:ext cx="7680813" cy="5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2972" y="1576344"/>
                <a:ext cx="10642600" cy="49292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kern="100" dirty="0"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Previously, policies have been represented by tables: </a:t>
                </a: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action probabilities of all states are stored in  a table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Each entry of the table is indexed by a state and an action.</a:t>
                </a: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We can directly access or change a value in the table.</a:t>
                </a: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2000" b="1" kern="1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Now, </a:t>
                </a:r>
                <a:r>
                  <a:rPr lang="en-US" altLang="zh-CN" sz="2000" b="1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policies </a:t>
                </a:r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can be represented by parameterized functions: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0" dirty="0">
                  <a:latin typeface="Cambria Math" panose="02040503050406030204" pitchFamily="18" charset="0"/>
                </a:endParaRPr>
              </a:p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kern="100" dirty="0"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where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is a parameter vector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2" y="1576344"/>
                <a:ext cx="10642600" cy="4929298"/>
              </a:xfrm>
              <a:prstGeom prst="rect">
                <a:avLst/>
              </a:prstGeom>
              <a:blipFill>
                <a:blip r:embed="rId3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B3F740B-9A99-F38F-E5E5-D18467D207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275010"/>
                  </p:ext>
                </p:extLst>
              </p:nvPr>
            </p:nvGraphicFramePr>
            <p:xfrm>
              <a:off x="1172818" y="2936098"/>
              <a:ext cx="8067819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4484">
                      <a:extLst>
                        <a:ext uri="{9D8B030D-6E8A-4147-A177-3AD203B41FA5}">
                          <a16:colId xmlns:a16="http://schemas.microsoft.com/office/drawing/2014/main" val="27999276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9744794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414866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901997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767299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44821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2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4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1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99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…</a:t>
                          </a:r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37898"/>
                      </a:ext>
                    </a:extLst>
                  </a:tr>
                  <a:tr h="2550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734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B3F740B-9A99-F38F-E5E5-D18467D207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275010"/>
                  </p:ext>
                </p:extLst>
              </p:nvPr>
            </p:nvGraphicFramePr>
            <p:xfrm>
              <a:off x="1172818" y="2936098"/>
              <a:ext cx="8067819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4484">
                      <a:extLst>
                        <a:ext uri="{9D8B030D-6E8A-4147-A177-3AD203B41FA5}">
                          <a16:colId xmlns:a16="http://schemas.microsoft.com/office/drawing/2014/main" val="27999276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9744794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414866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901997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767299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44821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2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4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1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95516" t="-106557" r="-40089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96396" t="-106557" r="-302703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96396" t="-106557" r="-202703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94619" t="-106557" r="-10179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96847" t="-106557" r="-2252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99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…</a:t>
                          </a:r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378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95516" t="-313333" r="-40089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96396" t="-313333" r="-30270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96396" t="-313333" r="-20270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94619" t="-313333" r="-10179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96847" t="-313333" r="-2252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734351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C9C0ED-97DD-C87C-62DB-CB26629B9DF9}"/>
                  </a:ext>
                </a:extLst>
              </p:cNvPr>
              <p:cNvSpPr txBox="1"/>
              <p:nvPr/>
            </p:nvSpPr>
            <p:spPr>
              <a:xfrm>
                <a:off x="482600" y="1807251"/>
                <a:ext cx="11769587" cy="28112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Some remarks: </a:t>
                </a:r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Such a form based on the </a:t>
                </a:r>
                <a:r>
                  <a:rPr lang="en-US" altLang="zh-CN" sz="2000" dirty="0" err="1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softmax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function can be realized by a neural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network whose input is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and parameter is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θ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 network has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outputs, each of which corresponds to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for an action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 activation function of the output layer should be </a:t>
                </a:r>
                <a:r>
                  <a:rPr lang="en-US" altLang="zh-CN" sz="2000" dirty="0" err="1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softmax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&gt; 0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the parameterized policy is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stochastic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and hence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exploratory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 also exist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deterministic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policy gradient (DPG) methods. </a:t>
                </a: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C9C0ED-97DD-C87C-62DB-CB26629B9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" y="1807251"/>
                <a:ext cx="11769587" cy="2811282"/>
              </a:xfrm>
              <a:prstGeom prst="rect">
                <a:avLst/>
              </a:prstGeom>
              <a:blipFill>
                <a:blip r:embed="rId3"/>
                <a:stretch>
                  <a:fillRect l="-518" r="-1139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557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4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44EFE8-DFA3-0EA4-73BC-7EDDB2D0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54" y="1547315"/>
            <a:ext cx="7604614" cy="42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12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1DE-8536-620C-7C20-8F1E99EB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50" y="1886554"/>
            <a:ext cx="7063605" cy="25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40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AAE4F2-7446-5ECA-EE70-D4FA3817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23" y="2055858"/>
            <a:ext cx="7875119" cy="34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7AAD2-8856-B6F2-935E-BD492585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17" y="1442214"/>
            <a:ext cx="6888348" cy="493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4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61A07C-9EF0-2B47-4D23-47F3A6D6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1" y="1247943"/>
            <a:ext cx="7604614" cy="52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3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36ADA3-1CAF-0501-F327-A407D106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94" y="1315573"/>
            <a:ext cx="7429358" cy="48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REINFORCE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2F0DC2-DE4C-E02A-2E96-BCF634F2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25" y="1427389"/>
            <a:ext cx="8016087" cy="498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65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REINFORCE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D51D12-D587-A3C5-6EA3-B5B7C3728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88" y="1547893"/>
            <a:ext cx="7581755" cy="41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7820" y="1727739"/>
                <a:ext cx="10642600" cy="4011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b="1" kern="1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Now, </a:t>
                </a:r>
                <a:r>
                  <a:rPr lang="en-US" altLang="zh-CN" sz="2000" b="1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policies </a:t>
                </a:r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can be represented by parameterized functions: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0" dirty="0">
                  <a:latin typeface="Cambria Math" panose="02040503050406030204" pitchFamily="18" charset="0"/>
                </a:endParaRPr>
              </a:p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kern="100" dirty="0"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where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is a parameter vector</a:t>
                </a:r>
              </a:p>
              <a:p>
                <a:pPr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function can be, for example, a neural network, whose input is </a:t>
                </a:r>
                <a:r>
                  <a:rPr lang="en-US" altLang="zh-CN" sz="2000" i="1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s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output is the probability to take each action, and parameter is </a:t>
                </a:r>
                <a:r>
                  <a:rPr lang="en-US" altLang="zh-CN" sz="2000" i="1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θ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Advantage: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when the state space is large, the tabular representation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will be of low efficiency in terms of storage and generalization.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function representation is also sometimes written as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or  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20" y="1727739"/>
                <a:ext cx="10642600" cy="4011547"/>
              </a:xfrm>
              <a:prstGeom prst="rect">
                <a:avLst/>
              </a:prstGeom>
              <a:blipFill>
                <a:blip r:embed="rId3"/>
                <a:stretch>
                  <a:fillRect l="-573" b="-1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740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93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REINFORCE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D51D12-D587-A3C5-6EA3-B5B7C3728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88" y="1547893"/>
            <a:ext cx="7581755" cy="41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93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93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Summary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DAB23-45BD-698F-4C65-C150869C2D99}"/>
              </a:ext>
            </a:extLst>
          </p:cNvPr>
          <p:cNvSpPr txBox="1"/>
          <p:nvPr/>
        </p:nvSpPr>
        <p:spPr>
          <a:xfrm>
            <a:off x="482600" y="1807251"/>
            <a:ext cx="10336143" cy="32729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Contents of this lecture: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Metrics for optimality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Gradients of the metrics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Gradient-ascent algorithm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 special case: REINFORCE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Next lecture: Actor-critic </a:t>
            </a:r>
            <a:endParaRPr lang="en-US" altLang="zh-CN" sz="2000" i="1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97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01045" y="5275785"/>
            <a:ext cx="4932213" cy="7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solidFill>
                  <a:srgbClr val="02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Any Questions</a:t>
            </a:r>
            <a:r>
              <a:rPr lang="zh-CN" altLang="en-US" sz="4000" b="1">
                <a:solidFill>
                  <a:srgbClr val="02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？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25A9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5764" y="2023359"/>
            <a:ext cx="9856929" cy="28112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Differences between tabular and function representations: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First, how to </a:t>
            </a:r>
            <a:r>
              <a:rPr lang="en-US" altLang="zh-CN" sz="2000" dirty="0">
                <a:solidFill>
                  <a:srgbClr val="5265F0"/>
                </a:solidFill>
                <a:latin typeface="Comic Sans MS" panose="030F0702030302020204" pitchFamily="66" charset="0"/>
              </a:rPr>
              <a:t>define optimal policies</a:t>
            </a:r>
            <a:r>
              <a:rPr lang="en-US" altLang="zh-CN" sz="2000" dirty="0">
                <a:latin typeface="Comic Sans MS" panose="030F0702030302020204" pitchFamily="66" charset="0"/>
              </a:rPr>
              <a:t>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When represented as a table, a policy </a:t>
            </a:r>
            <a:r>
              <a:rPr lang="en-US" altLang="zh-CN" sz="2000" i="1" dirty="0">
                <a:latin typeface="Comic Sans MS" panose="030F0702030302020204" pitchFamily="66" charset="0"/>
              </a:rPr>
              <a:t>π </a:t>
            </a:r>
            <a:r>
              <a:rPr lang="en-US" altLang="zh-CN" sz="2000" dirty="0">
                <a:latin typeface="Comic Sans MS" panose="030F0702030302020204" pitchFamily="66" charset="0"/>
              </a:rPr>
              <a:t>is optimal if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it can maximize </a:t>
            </a:r>
            <a:r>
              <a:rPr lang="en-US" altLang="zh-CN" sz="2000" i="1" dirty="0">
                <a:solidFill>
                  <a:srgbClr val="FF0000"/>
                </a:solidFill>
                <a:latin typeface="Comic Sans MS" panose="030F0702030302020204" pitchFamily="66" charset="0"/>
              </a:rPr>
              <a:t>every state value</a:t>
            </a:r>
            <a:r>
              <a:rPr lang="en-US" altLang="zh-CN" sz="2000" dirty="0">
                <a:latin typeface="Comic Sans MS" panose="030F0702030302020204" pitchFamily="66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When represented by a function, a policy </a:t>
            </a:r>
            <a:r>
              <a:rPr lang="en-US" altLang="zh-CN" sz="2000" i="1" dirty="0">
                <a:latin typeface="Comic Sans MS" panose="030F0702030302020204" pitchFamily="66" charset="0"/>
              </a:rPr>
              <a:t>π </a:t>
            </a:r>
            <a:r>
              <a:rPr lang="en-US" altLang="zh-CN" sz="2000" dirty="0">
                <a:latin typeface="Comic Sans MS" panose="030F0702030302020204" pitchFamily="66" charset="0"/>
              </a:rPr>
              <a:t>is optimal if it can 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maximize certain </a:t>
            </a:r>
            <a:r>
              <a:rPr lang="en-US" altLang="zh-CN" sz="2000" i="1" dirty="0">
                <a:solidFill>
                  <a:srgbClr val="FF0000"/>
                </a:solidFill>
                <a:latin typeface="Comic Sans MS" panose="030F0702030302020204" pitchFamily="66" charset="0"/>
              </a:rPr>
              <a:t>scalar metrics</a:t>
            </a:r>
            <a:r>
              <a:rPr lang="en-US" altLang="zh-CN" sz="2000" dirty="0">
                <a:latin typeface="Comic Sans MS" panose="030F0702030302020204" pitchFamily="66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564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6502" y="1673073"/>
                <a:ext cx="11820516" cy="28112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Comic Sans MS" panose="030F0702030302020204" pitchFamily="66" charset="0"/>
                  </a:rPr>
                  <a:t>Differences between tabular and function representations: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Second, how to access the probability of an action?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tabular case, the probability of taking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at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 </a:t>
                </a:r>
                <a:r>
                  <a:rPr lang="en-US" altLang="zh-CN" sz="2000" dirty="0">
                    <a:solidFill>
                      <a:srgbClr val="C80000"/>
                    </a:solidFill>
                    <a:effectLst/>
                    <a:latin typeface="Comic Sans MS" panose="030F0702030302020204" pitchFamily="66" charset="0"/>
                  </a:rPr>
                  <a:t>can be directly accessed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by looking up the tabular policy.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case of function representation, we </a:t>
                </a:r>
                <a:r>
                  <a:rPr lang="en-US" altLang="zh-CN" sz="2000" dirty="0">
                    <a:solidFill>
                      <a:srgbClr val="C80000"/>
                    </a:solidFill>
                    <a:effectLst/>
                    <a:latin typeface="Comic Sans MS" panose="030F0702030302020204" pitchFamily="66" charset="0"/>
                  </a:rPr>
                  <a:t>need to calculate the value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given the function structure and the parameter.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" y="1673073"/>
                <a:ext cx="11820516" cy="2811282"/>
              </a:xfrm>
              <a:prstGeom prst="rect">
                <a:avLst/>
              </a:prstGeom>
              <a:blipFill>
                <a:blip r:embed="rId3"/>
                <a:stretch>
                  <a:fillRect l="-567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10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02" y="1673073"/>
            <a:ext cx="11820516" cy="28112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Differences between tabular and function representations: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Third, how to update policies?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When represented by a table, a policy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π </a:t>
            </a:r>
            <a:r>
              <a:rPr lang="en-US" altLang="zh-CN" sz="2000" dirty="0">
                <a:solidFill>
                  <a:srgbClr val="C80000"/>
                </a:solidFill>
                <a:effectLst/>
                <a:latin typeface="Comic Sans MS" panose="030F0702030302020204" pitchFamily="66" charset="0"/>
              </a:rPr>
              <a:t>can be updated by directly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C80000"/>
                </a:solidFill>
                <a:effectLst/>
                <a:latin typeface="Comic Sans MS" panose="030F0702030302020204" pitchFamily="66" charset="0"/>
              </a:rPr>
              <a:t>changing the entries in the table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When represented by a parameterized function, a policy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π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cannot be updated in this way anymore. Instead, it </a:t>
            </a:r>
            <a:r>
              <a:rPr lang="en-US" altLang="zh-CN" sz="2000" dirty="0">
                <a:solidFill>
                  <a:srgbClr val="C80000"/>
                </a:solidFill>
                <a:effectLst/>
                <a:latin typeface="Comic Sans MS" panose="030F0702030302020204" pitchFamily="66" charset="0"/>
              </a:rPr>
              <a:t>can only be updated by changing </a:t>
            </a:r>
            <a:r>
              <a:rPr lang="en-US" altLang="zh-CN" sz="2000" i="1" dirty="0">
                <a:solidFill>
                  <a:srgbClr val="C80000"/>
                </a:solidFill>
                <a:effectLst/>
                <a:latin typeface="Comic Sans MS" panose="030F0702030302020204" pitchFamily="66" charset="0"/>
              </a:rPr>
              <a:t>the parameter θ</a:t>
            </a:r>
            <a:endParaRPr lang="en-US" altLang="zh-CN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5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29918" y="1593560"/>
                <a:ext cx="11097040" cy="46579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basic idea of the policy gradient is simple: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First, metrics (or objective functions) to </a:t>
                </a:r>
                <a:r>
                  <a:rPr lang="en-US" altLang="zh-CN" sz="2000" dirty="0" err="1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defifine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 optimal policies: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J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(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θ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),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which can define optimal policies.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Second, gradient-based optimization algorithms to search for optimal policies: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i="1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Although the idea is simple, the complication emerges when we try to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answer the following questions.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What appropriate metrics should be used?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How to calculate the gradients of the metrics?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These questions will be answered in detail in this lecture.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8" y="1593560"/>
                <a:ext cx="11097040" cy="4657942"/>
              </a:xfrm>
              <a:prstGeom prst="rect">
                <a:avLst/>
              </a:prstGeom>
              <a:blipFill>
                <a:blip r:embed="rId3"/>
                <a:stretch>
                  <a:fillRect l="-549"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96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032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3849186-59f5-4a74-8111-e5425f940968"/>
  <p:tag name="COMMONDATA" val="eyJoZGlkIjoiNWE0MzEyMGY4NDk1YzhmNTBlNjJiNDJhYjA4YTk3NDYifQ==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1789</Words>
  <Application>Microsoft Office PowerPoint</Application>
  <PresentationFormat>宽屏</PresentationFormat>
  <Paragraphs>284</Paragraphs>
  <Slides>44</Slides>
  <Notes>44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等线</vt:lpstr>
      <vt:lpstr>微软雅黑</vt:lpstr>
      <vt:lpstr>Arial</vt:lpstr>
      <vt:lpstr>Calibri</vt:lpstr>
      <vt:lpstr>Cambria Math</vt:lpstr>
      <vt:lpstr>Comic Sans MS</vt:lpstr>
      <vt:lpstr>Wingdings</vt:lpstr>
      <vt:lpstr>Office Theme</vt:lpstr>
      <vt:lpstr>1_Office Theme</vt:lpstr>
      <vt:lpstr>PowerPoint 演示文稿</vt:lpstr>
      <vt:lpstr>PowerPoint 演示文稿</vt:lpstr>
      <vt:lpstr>Basic idea of policy gradient</vt:lpstr>
      <vt:lpstr>Basic idea of policy gradient</vt:lpstr>
      <vt:lpstr>Basic idea of policy gradient</vt:lpstr>
      <vt:lpstr>Basic idea of policy gradient</vt:lpstr>
      <vt:lpstr>Basic idea of policy gradient</vt:lpstr>
      <vt:lpstr>Basic idea of policy gradient</vt:lpstr>
      <vt:lpstr>PowerPoint 演示文稿</vt:lpstr>
      <vt:lpstr>Metrics to define optimal policies - 1) The average value</vt:lpstr>
      <vt:lpstr>Metrics to define optimal policies - 1) The average value</vt:lpstr>
      <vt:lpstr>Metrics to define optimal policies - 1) The average value</vt:lpstr>
      <vt:lpstr>Metrics to define optimal policies - 1) The average value</vt:lpstr>
      <vt:lpstr>Metrics to define optimal policies - 2) The average reward</vt:lpstr>
      <vt:lpstr>Metrics to define optimal policies - 2) The average reward</vt:lpstr>
      <vt:lpstr>Metrics to define optimal policies - Remarks</vt:lpstr>
      <vt:lpstr>Metrics to define optimal policies - Remarks</vt:lpstr>
      <vt:lpstr>Metrics to define optimal policies - Remarks</vt:lpstr>
      <vt:lpstr>Metrics to define optimal policies - Remarks</vt:lpstr>
      <vt:lpstr>Metrics to define optimal policies - Exercise</vt:lpstr>
      <vt:lpstr>Metrics to define optimal policies - Exercise</vt:lpstr>
      <vt:lpstr>PowerPoint 演示文稿</vt:lpstr>
      <vt:lpstr>Gradients of the metrics</vt:lpstr>
      <vt:lpstr>Gradients of the metrics</vt:lpstr>
      <vt:lpstr>Gradients of the metrics</vt:lpstr>
      <vt:lpstr>Gradients of the metrics</vt:lpstr>
      <vt:lpstr>Gradients of the metrics</vt:lpstr>
      <vt:lpstr>Gradients of the metrics</vt:lpstr>
      <vt:lpstr>Gradients of the metrics</vt:lpstr>
      <vt:lpstr>Gradients of the metrics</vt:lpstr>
      <vt:lpstr>PowerPoint 演示文稿</vt:lpstr>
      <vt:lpstr>Gradient-ascent algorithm</vt:lpstr>
      <vt:lpstr>Gradient-ascent algorithm</vt:lpstr>
      <vt:lpstr>Gradient-ascent algorithm</vt:lpstr>
      <vt:lpstr>Gradient-ascent algorithm</vt:lpstr>
      <vt:lpstr>Gradient-ascent algorithm</vt:lpstr>
      <vt:lpstr>Gradient-ascent algorithm</vt:lpstr>
      <vt:lpstr>REINFORCE algorithm</vt:lpstr>
      <vt:lpstr>REINFORCE algorithm</vt:lpstr>
      <vt:lpstr>PowerPoint 演示文稿</vt:lpstr>
      <vt:lpstr>REINFORCE algorithm</vt:lpstr>
      <vt:lpstr>PowerPoint 演示文稿</vt:lpstr>
      <vt:lpstr>Summary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San</dc:creator>
  <cp:lastModifiedBy>Duan Shihong</cp:lastModifiedBy>
  <cp:revision>1191</cp:revision>
  <dcterms:created xsi:type="dcterms:W3CDTF">2023-02-28T07:25:00Z</dcterms:created>
  <dcterms:modified xsi:type="dcterms:W3CDTF">2023-05-09T04:48:06Z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8356CCC58A91464EA8301EB04140F8E8_13</vt:lpwstr>
  </property>
  <property fmtid="{D5CDD505-2E9C-101B-9397-08002B2CF9AE}" pid="3" name="KSOProductBuildVer">
    <vt:lpwstr>2052-11.1.0.14309</vt:lpwstr>
  </property>
</Properties>
</file>